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2"/>
  </p:notesMasterIdLst>
  <p:sldIdLst>
    <p:sldId id="483" r:id="rId2"/>
    <p:sldId id="500" r:id="rId3"/>
    <p:sldId id="398" r:id="rId4"/>
    <p:sldId id="484" r:id="rId5"/>
    <p:sldId id="485" r:id="rId6"/>
    <p:sldId id="486" r:id="rId7"/>
    <p:sldId id="487" r:id="rId8"/>
    <p:sldId id="490" r:id="rId9"/>
    <p:sldId id="495" r:id="rId10"/>
    <p:sldId id="489" r:id="rId11"/>
    <p:sldId id="419" r:id="rId12"/>
    <p:sldId id="488" r:id="rId13"/>
    <p:sldId id="466" r:id="rId14"/>
    <p:sldId id="498" r:id="rId15"/>
    <p:sldId id="499" r:id="rId16"/>
    <p:sldId id="477" r:id="rId17"/>
    <p:sldId id="399" r:id="rId18"/>
    <p:sldId id="409" r:id="rId19"/>
    <p:sldId id="481" r:id="rId20"/>
    <p:sldId id="48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120" autoAdjust="0"/>
    <p:restoredTop sz="95326" autoAdjust="0"/>
  </p:normalViewPr>
  <p:slideViewPr>
    <p:cSldViewPr snapToGrid="0">
      <p:cViewPr varScale="1">
        <p:scale>
          <a:sx n="72" d="100"/>
          <a:sy n="72" d="100"/>
        </p:scale>
        <p:origin x="102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5CCF10-6D80-4744-A39A-76C6D08AE46E}" type="doc">
      <dgm:prSet loTypeId="urn:microsoft.com/office/officeart/2005/8/layout/hChevron3" loCatId="process" qsTypeId="urn:microsoft.com/office/officeart/2005/8/quickstyle/simple1" qsCatId="simple" csTypeId="urn:microsoft.com/office/officeart/2005/8/colors/colorful2" csCatId="colorful" phldr="1"/>
      <dgm:spPr/>
    </dgm:pt>
    <dgm:pt modelId="{239AA189-2609-4730-B0A0-9C4739393D4B}">
      <dgm:prSet phldrT="[Text]"/>
      <dgm:spPr/>
      <dgm:t>
        <a:bodyPr/>
        <a:lstStyle/>
        <a:p>
          <a:r>
            <a:rPr lang="en-US" dirty="0"/>
            <a:t>Requirement Collection</a:t>
          </a:r>
        </a:p>
      </dgm:t>
    </dgm:pt>
    <dgm:pt modelId="{AB4FFE13-701A-4598-AF71-1AF112845C63}" type="parTrans" cxnId="{5A296844-28C1-419F-9857-0587A1616F42}">
      <dgm:prSet/>
      <dgm:spPr/>
      <dgm:t>
        <a:bodyPr/>
        <a:lstStyle/>
        <a:p>
          <a:endParaRPr lang="en-US"/>
        </a:p>
      </dgm:t>
    </dgm:pt>
    <dgm:pt modelId="{E21FFA59-2FE7-4F60-8498-6F014579ACA2}" type="sibTrans" cxnId="{5A296844-28C1-419F-9857-0587A1616F42}">
      <dgm:prSet/>
      <dgm:spPr/>
      <dgm:t>
        <a:bodyPr/>
        <a:lstStyle/>
        <a:p>
          <a:endParaRPr lang="en-US"/>
        </a:p>
      </dgm:t>
    </dgm:pt>
    <dgm:pt modelId="{88636CA3-AFC9-482A-B2EC-5097C9568119}">
      <dgm:prSet phldrT="[Text]"/>
      <dgm:spPr/>
      <dgm:t>
        <a:bodyPr/>
        <a:lstStyle/>
        <a:p>
          <a:r>
            <a:rPr lang="en-US" dirty="0"/>
            <a:t>Access Data</a:t>
          </a:r>
        </a:p>
      </dgm:t>
    </dgm:pt>
    <dgm:pt modelId="{906BAA22-C571-4895-B900-67D755BDBB57}" type="parTrans" cxnId="{31ADD58B-8382-4E1F-9859-ABA8558DF919}">
      <dgm:prSet/>
      <dgm:spPr/>
      <dgm:t>
        <a:bodyPr/>
        <a:lstStyle/>
        <a:p>
          <a:endParaRPr lang="en-US"/>
        </a:p>
      </dgm:t>
    </dgm:pt>
    <dgm:pt modelId="{ADF449DD-B9B2-40C7-955C-AFB8F463AAF4}" type="sibTrans" cxnId="{31ADD58B-8382-4E1F-9859-ABA8558DF919}">
      <dgm:prSet/>
      <dgm:spPr/>
      <dgm:t>
        <a:bodyPr/>
        <a:lstStyle/>
        <a:p>
          <a:endParaRPr lang="en-US"/>
        </a:p>
      </dgm:t>
    </dgm:pt>
    <dgm:pt modelId="{9DC49616-B477-48A2-9B0E-06D3CF8D3596}">
      <dgm:prSet phldrT="[Text]"/>
      <dgm:spPr/>
      <dgm:t>
        <a:bodyPr/>
        <a:lstStyle/>
        <a:p>
          <a:r>
            <a:rPr lang="en-US" dirty="0"/>
            <a:t>Prepare Modeling</a:t>
          </a:r>
        </a:p>
      </dgm:t>
    </dgm:pt>
    <dgm:pt modelId="{B58FA113-7808-4A2B-8CC6-B7A755376655}" type="parTrans" cxnId="{173FE571-3328-4F6B-A134-F817A16A42E0}">
      <dgm:prSet/>
      <dgm:spPr/>
      <dgm:t>
        <a:bodyPr/>
        <a:lstStyle/>
        <a:p>
          <a:endParaRPr lang="en-US"/>
        </a:p>
      </dgm:t>
    </dgm:pt>
    <dgm:pt modelId="{52EBB17B-EA5C-4F38-BD9D-4ED452185D35}" type="sibTrans" cxnId="{173FE571-3328-4F6B-A134-F817A16A42E0}">
      <dgm:prSet/>
      <dgm:spPr/>
      <dgm:t>
        <a:bodyPr/>
        <a:lstStyle/>
        <a:p>
          <a:endParaRPr lang="en-US"/>
        </a:p>
      </dgm:t>
    </dgm:pt>
    <dgm:pt modelId="{95FF975B-E983-4926-83C1-790006B55ED4}">
      <dgm:prSet phldrT="[Text]"/>
      <dgm:spPr/>
      <dgm:t>
        <a:bodyPr/>
        <a:lstStyle/>
        <a:p>
          <a:r>
            <a:rPr lang="en-US" dirty="0"/>
            <a:t>Visualize Building Story</a:t>
          </a:r>
        </a:p>
      </dgm:t>
    </dgm:pt>
    <dgm:pt modelId="{35653092-674D-4A62-A7CE-97476C7216E8}" type="parTrans" cxnId="{F39C85CD-C776-4CC9-A3A4-C08445B14D29}">
      <dgm:prSet/>
      <dgm:spPr/>
      <dgm:t>
        <a:bodyPr/>
        <a:lstStyle/>
        <a:p>
          <a:endParaRPr lang="en-US"/>
        </a:p>
      </dgm:t>
    </dgm:pt>
    <dgm:pt modelId="{EBFDE363-70C7-46BC-B6FD-FD610D7EAA3A}" type="sibTrans" cxnId="{F39C85CD-C776-4CC9-A3A4-C08445B14D29}">
      <dgm:prSet/>
      <dgm:spPr/>
      <dgm:t>
        <a:bodyPr/>
        <a:lstStyle/>
        <a:p>
          <a:endParaRPr lang="en-US"/>
        </a:p>
      </dgm:t>
    </dgm:pt>
    <dgm:pt modelId="{3FB430C5-6DDC-474E-8951-FEF73F7B1A84}">
      <dgm:prSet phldrT="[Text]"/>
      <dgm:spPr/>
      <dgm:t>
        <a:bodyPr/>
        <a:lstStyle/>
        <a:p>
          <a:r>
            <a:rPr lang="en-US" dirty="0"/>
            <a:t>Predict</a:t>
          </a:r>
        </a:p>
      </dgm:t>
    </dgm:pt>
    <dgm:pt modelId="{744FF0B6-A33B-4767-ACB0-7AEC2FED0552}" type="parTrans" cxnId="{6D75E87E-05A9-40E0-805D-FB6AD318985E}">
      <dgm:prSet/>
      <dgm:spPr/>
      <dgm:t>
        <a:bodyPr/>
        <a:lstStyle/>
        <a:p>
          <a:endParaRPr lang="en-US"/>
        </a:p>
      </dgm:t>
    </dgm:pt>
    <dgm:pt modelId="{8F99C977-399C-4067-BE3A-21B46DB1EFBD}" type="sibTrans" cxnId="{6D75E87E-05A9-40E0-805D-FB6AD318985E}">
      <dgm:prSet/>
      <dgm:spPr/>
      <dgm:t>
        <a:bodyPr/>
        <a:lstStyle/>
        <a:p>
          <a:endParaRPr lang="en-US"/>
        </a:p>
      </dgm:t>
    </dgm:pt>
    <dgm:pt modelId="{0C607BDF-A9D7-4627-8EE2-315C015CC177}">
      <dgm:prSet phldrT="[Text]"/>
      <dgm:spPr/>
      <dgm:t>
        <a:bodyPr/>
        <a:lstStyle/>
        <a:p>
          <a:r>
            <a:rPr lang="en-US" dirty="0"/>
            <a:t>Share</a:t>
          </a:r>
        </a:p>
      </dgm:t>
    </dgm:pt>
    <dgm:pt modelId="{B9AC735B-0954-4BAD-A4A6-23E71268CF09}" type="parTrans" cxnId="{9F5F8B75-6DED-4ECF-BA01-BCB459786ED4}">
      <dgm:prSet/>
      <dgm:spPr/>
      <dgm:t>
        <a:bodyPr/>
        <a:lstStyle/>
        <a:p>
          <a:endParaRPr lang="en-US"/>
        </a:p>
      </dgm:t>
    </dgm:pt>
    <dgm:pt modelId="{EA5ECB16-07EC-40C6-8AA8-EE855920ED22}" type="sibTrans" cxnId="{9F5F8B75-6DED-4ECF-BA01-BCB459786ED4}">
      <dgm:prSet/>
      <dgm:spPr/>
      <dgm:t>
        <a:bodyPr/>
        <a:lstStyle/>
        <a:p>
          <a:endParaRPr lang="en-US"/>
        </a:p>
      </dgm:t>
    </dgm:pt>
    <dgm:pt modelId="{BEA61153-E09E-4172-9E85-9FC52D76C43A}" type="pres">
      <dgm:prSet presAssocID="{2E5CCF10-6D80-4744-A39A-76C6D08AE46E}" presName="Name0" presStyleCnt="0">
        <dgm:presLayoutVars>
          <dgm:dir/>
          <dgm:resizeHandles val="exact"/>
        </dgm:presLayoutVars>
      </dgm:prSet>
      <dgm:spPr/>
    </dgm:pt>
    <dgm:pt modelId="{72A8FF4D-AF03-4B92-9380-9BE0F30C6198}" type="pres">
      <dgm:prSet presAssocID="{239AA189-2609-4730-B0A0-9C4739393D4B}" presName="parTxOnly" presStyleLbl="node1" presStyleIdx="0" presStyleCnt="6">
        <dgm:presLayoutVars>
          <dgm:bulletEnabled val="1"/>
        </dgm:presLayoutVars>
      </dgm:prSet>
      <dgm:spPr/>
      <dgm:t>
        <a:bodyPr/>
        <a:lstStyle/>
        <a:p>
          <a:endParaRPr lang="en-US"/>
        </a:p>
      </dgm:t>
    </dgm:pt>
    <dgm:pt modelId="{AD06EAAC-4A5C-433A-BD6F-69D1F418A26F}" type="pres">
      <dgm:prSet presAssocID="{E21FFA59-2FE7-4F60-8498-6F014579ACA2}" presName="parSpace" presStyleCnt="0"/>
      <dgm:spPr/>
    </dgm:pt>
    <dgm:pt modelId="{FE8FFAAF-F16E-4E6C-9A94-3D41984CDAE8}" type="pres">
      <dgm:prSet presAssocID="{88636CA3-AFC9-482A-B2EC-5097C9568119}" presName="parTxOnly" presStyleLbl="node1" presStyleIdx="1" presStyleCnt="6">
        <dgm:presLayoutVars>
          <dgm:bulletEnabled val="1"/>
        </dgm:presLayoutVars>
      </dgm:prSet>
      <dgm:spPr/>
      <dgm:t>
        <a:bodyPr/>
        <a:lstStyle/>
        <a:p>
          <a:endParaRPr lang="en-US"/>
        </a:p>
      </dgm:t>
    </dgm:pt>
    <dgm:pt modelId="{FB5783D8-D1FA-463A-9DA6-BF9EB6D3BB81}" type="pres">
      <dgm:prSet presAssocID="{ADF449DD-B9B2-40C7-955C-AFB8F463AAF4}" presName="parSpace" presStyleCnt="0"/>
      <dgm:spPr/>
    </dgm:pt>
    <dgm:pt modelId="{4E932AF8-9206-4329-A465-CE9397DFACD2}" type="pres">
      <dgm:prSet presAssocID="{9DC49616-B477-48A2-9B0E-06D3CF8D3596}" presName="parTxOnly" presStyleLbl="node1" presStyleIdx="2" presStyleCnt="6">
        <dgm:presLayoutVars>
          <dgm:bulletEnabled val="1"/>
        </dgm:presLayoutVars>
      </dgm:prSet>
      <dgm:spPr/>
      <dgm:t>
        <a:bodyPr/>
        <a:lstStyle/>
        <a:p>
          <a:endParaRPr lang="en-US"/>
        </a:p>
      </dgm:t>
    </dgm:pt>
    <dgm:pt modelId="{66769FC1-2F39-43AE-99CF-77992AE5E563}" type="pres">
      <dgm:prSet presAssocID="{52EBB17B-EA5C-4F38-BD9D-4ED452185D35}" presName="parSpace" presStyleCnt="0"/>
      <dgm:spPr/>
    </dgm:pt>
    <dgm:pt modelId="{FE72BCC6-4BB6-432E-ABAD-55FEBF57C35F}" type="pres">
      <dgm:prSet presAssocID="{95FF975B-E983-4926-83C1-790006B55ED4}" presName="parTxOnly" presStyleLbl="node1" presStyleIdx="3" presStyleCnt="6">
        <dgm:presLayoutVars>
          <dgm:bulletEnabled val="1"/>
        </dgm:presLayoutVars>
      </dgm:prSet>
      <dgm:spPr/>
      <dgm:t>
        <a:bodyPr/>
        <a:lstStyle/>
        <a:p>
          <a:endParaRPr lang="en-US"/>
        </a:p>
      </dgm:t>
    </dgm:pt>
    <dgm:pt modelId="{D5CAFE1E-D732-490C-914C-5E48EB5FDD96}" type="pres">
      <dgm:prSet presAssocID="{EBFDE363-70C7-46BC-B6FD-FD610D7EAA3A}" presName="parSpace" presStyleCnt="0"/>
      <dgm:spPr/>
    </dgm:pt>
    <dgm:pt modelId="{EF6F9681-835B-4535-A73A-1CDB5A9574C4}" type="pres">
      <dgm:prSet presAssocID="{3FB430C5-6DDC-474E-8951-FEF73F7B1A84}" presName="parTxOnly" presStyleLbl="node1" presStyleIdx="4" presStyleCnt="6">
        <dgm:presLayoutVars>
          <dgm:bulletEnabled val="1"/>
        </dgm:presLayoutVars>
      </dgm:prSet>
      <dgm:spPr/>
      <dgm:t>
        <a:bodyPr/>
        <a:lstStyle/>
        <a:p>
          <a:endParaRPr lang="en-US"/>
        </a:p>
      </dgm:t>
    </dgm:pt>
    <dgm:pt modelId="{66BBD38E-57BD-4D5E-915B-DA7E7DBA0BFA}" type="pres">
      <dgm:prSet presAssocID="{8F99C977-399C-4067-BE3A-21B46DB1EFBD}" presName="parSpace" presStyleCnt="0"/>
      <dgm:spPr/>
    </dgm:pt>
    <dgm:pt modelId="{77190E37-E608-48B6-86C2-F7FE915A69DE}" type="pres">
      <dgm:prSet presAssocID="{0C607BDF-A9D7-4627-8EE2-315C015CC177}" presName="parTxOnly" presStyleLbl="node1" presStyleIdx="5" presStyleCnt="6">
        <dgm:presLayoutVars>
          <dgm:bulletEnabled val="1"/>
        </dgm:presLayoutVars>
      </dgm:prSet>
      <dgm:spPr/>
      <dgm:t>
        <a:bodyPr/>
        <a:lstStyle/>
        <a:p>
          <a:endParaRPr lang="en-US"/>
        </a:p>
      </dgm:t>
    </dgm:pt>
  </dgm:ptLst>
  <dgm:cxnLst>
    <dgm:cxn modelId="{5E58D7BB-23E3-4524-8277-52516662A665}" type="presOf" srcId="{0C607BDF-A9D7-4627-8EE2-315C015CC177}" destId="{77190E37-E608-48B6-86C2-F7FE915A69DE}" srcOrd="0" destOrd="0" presId="urn:microsoft.com/office/officeart/2005/8/layout/hChevron3"/>
    <dgm:cxn modelId="{BBA79B9A-21F0-46AD-92B9-035832F4B5E1}" type="presOf" srcId="{88636CA3-AFC9-482A-B2EC-5097C9568119}" destId="{FE8FFAAF-F16E-4E6C-9A94-3D41984CDAE8}" srcOrd="0" destOrd="0" presId="urn:microsoft.com/office/officeart/2005/8/layout/hChevron3"/>
    <dgm:cxn modelId="{2CCAFEE8-2C63-4A04-8F5A-3C0117551D70}" type="presOf" srcId="{239AA189-2609-4730-B0A0-9C4739393D4B}" destId="{72A8FF4D-AF03-4B92-9380-9BE0F30C6198}" srcOrd="0" destOrd="0" presId="urn:microsoft.com/office/officeart/2005/8/layout/hChevron3"/>
    <dgm:cxn modelId="{030FB272-884C-48B5-AFFA-D256C9E86A65}" type="presOf" srcId="{3FB430C5-6DDC-474E-8951-FEF73F7B1A84}" destId="{EF6F9681-835B-4535-A73A-1CDB5A9574C4}" srcOrd="0" destOrd="0" presId="urn:microsoft.com/office/officeart/2005/8/layout/hChevron3"/>
    <dgm:cxn modelId="{BC8A288D-B0C3-455C-94C3-57ADCD4BF85F}" type="presOf" srcId="{2E5CCF10-6D80-4744-A39A-76C6D08AE46E}" destId="{BEA61153-E09E-4172-9E85-9FC52D76C43A}" srcOrd="0" destOrd="0" presId="urn:microsoft.com/office/officeart/2005/8/layout/hChevron3"/>
    <dgm:cxn modelId="{31ADD58B-8382-4E1F-9859-ABA8558DF919}" srcId="{2E5CCF10-6D80-4744-A39A-76C6D08AE46E}" destId="{88636CA3-AFC9-482A-B2EC-5097C9568119}" srcOrd="1" destOrd="0" parTransId="{906BAA22-C571-4895-B900-67D755BDBB57}" sibTransId="{ADF449DD-B9B2-40C7-955C-AFB8F463AAF4}"/>
    <dgm:cxn modelId="{9F5F8B75-6DED-4ECF-BA01-BCB459786ED4}" srcId="{2E5CCF10-6D80-4744-A39A-76C6D08AE46E}" destId="{0C607BDF-A9D7-4627-8EE2-315C015CC177}" srcOrd="5" destOrd="0" parTransId="{B9AC735B-0954-4BAD-A4A6-23E71268CF09}" sibTransId="{EA5ECB16-07EC-40C6-8AA8-EE855920ED22}"/>
    <dgm:cxn modelId="{B5E65827-8FC7-4E61-B7C6-D1946F676918}" type="presOf" srcId="{95FF975B-E983-4926-83C1-790006B55ED4}" destId="{FE72BCC6-4BB6-432E-ABAD-55FEBF57C35F}" srcOrd="0" destOrd="0" presId="urn:microsoft.com/office/officeart/2005/8/layout/hChevron3"/>
    <dgm:cxn modelId="{173FE571-3328-4F6B-A134-F817A16A42E0}" srcId="{2E5CCF10-6D80-4744-A39A-76C6D08AE46E}" destId="{9DC49616-B477-48A2-9B0E-06D3CF8D3596}" srcOrd="2" destOrd="0" parTransId="{B58FA113-7808-4A2B-8CC6-B7A755376655}" sibTransId="{52EBB17B-EA5C-4F38-BD9D-4ED452185D35}"/>
    <dgm:cxn modelId="{C2AA587F-90A4-4E3F-8BC0-0E9F991BAB68}" type="presOf" srcId="{9DC49616-B477-48A2-9B0E-06D3CF8D3596}" destId="{4E932AF8-9206-4329-A465-CE9397DFACD2}" srcOrd="0" destOrd="0" presId="urn:microsoft.com/office/officeart/2005/8/layout/hChevron3"/>
    <dgm:cxn modelId="{6D75E87E-05A9-40E0-805D-FB6AD318985E}" srcId="{2E5CCF10-6D80-4744-A39A-76C6D08AE46E}" destId="{3FB430C5-6DDC-474E-8951-FEF73F7B1A84}" srcOrd="4" destOrd="0" parTransId="{744FF0B6-A33B-4767-ACB0-7AEC2FED0552}" sibTransId="{8F99C977-399C-4067-BE3A-21B46DB1EFBD}"/>
    <dgm:cxn modelId="{5A296844-28C1-419F-9857-0587A1616F42}" srcId="{2E5CCF10-6D80-4744-A39A-76C6D08AE46E}" destId="{239AA189-2609-4730-B0A0-9C4739393D4B}" srcOrd="0" destOrd="0" parTransId="{AB4FFE13-701A-4598-AF71-1AF112845C63}" sibTransId="{E21FFA59-2FE7-4F60-8498-6F014579ACA2}"/>
    <dgm:cxn modelId="{F39C85CD-C776-4CC9-A3A4-C08445B14D29}" srcId="{2E5CCF10-6D80-4744-A39A-76C6D08AE46E}" destId="{95FF975B-E983-4926-83C1-790006B55ED4}" srcOrd="3" destOrd="0" parTransId="{35653092-674D-4A62-A7CE-97476C7216E8}" sibTransId="{EBFDE363-70C7-46BC-B6FD-FD610D7EAA3A}"/>
    <dgm:cxn modelId="{DD52BDE5-B86B-4810-8EB4-BBCABA084207}" type="presParOf" srcId="{BEA61153-E09E-4172-9E85-9FC52D76C43A}" destId="{72A8FF4D-AF03-4B92-9380-9BE0F30C6198}" srcOrd="0" destOrd="0" presId="urn:microsoft.com/office/officeart/2005/8/layout/hChevron3"/>
    <dgm:cxn modelId="{BC44BBE5-B38D-46B2-A50A-B1B2F993A24C}" type="presParOf" srcId="{BEA61153-E09E-4172-9E85-9FC52D76C43A}" destId="{AD06EAAC-4A5C-433A-BD6F-69D1F418A26F}" srcOrd="1" destOrd="0" presId="urn:microsoft.com/office/officeart/2005/8/layout/hChevron3"/>
    <dgm:cxn modelId="{22DCD0D6-C3EF-4DF1-B799-C3AE61CFB32D}" type="presParOf" srcId="{BEA61153-E09E-4172-9E85-9FC52D76C43A}" destId="{FE8FFAAF-F16E-4E6C-9A94-3D41984CDAE8}" srcOrd="2" destOrd="0" presId="urn:microsoft.com/office/officeart/2005/8/layout/hChevron3"/>
    <dgm:cxn modelId="{8B9BB792-0163-4DCC-8391-5EE3377E6680}" type="presParOf" srcId="{BEA61153-E09E-4172-9E85-9FC52D76C43A}" destId="{FB5783D8-D1FA-463A-9DA6-BF9EB6D3BB81}" srcOrd="3" destOrd="0" presId="urn:microsoft.com/office/officeart/2005/8/layout/hChevron3"/>
    <dgm:cxn modelId="{ADFCB894-B560-4B75-9EC3-3EFDF5A15CE8}" type="presParOf" srcId="{BEA61153-E09E-4172-9E85-9FC52D76C43A}" destId="{4E932AF8-9206-4329-A465-CE9397DFACD2}" srcOrd="4" destOrd="0" presId="urn:microsoft.com/office/officeart/2005/8/layout/hChevron3"/>
    <dgm:cxn modelId="{97BCC18C-1010-49FF-A4B8-974E1BD5BE03}" type="presParOf" srcId="{BEA61153-E09E-4172-9E85-9FC52D76C43A}" destId="{66769FC1-2F39-43AE-99CF-77992AE5E563}" srcOrd="5" destOrd="0" presId="urn:microsoft.com/office/officeart/2005/8/layout/hChevron3"/>
    <dgm:cxn modelId="{3885A502-9623-498C-A7FA-8C209A9FA073}" type="presParOf" srcId="{BEA61153-E09E-4172-9E85-9FC52D76C43A}" destId="{FE72BCC6-4BB6-432E-ABAD-55FEBF57C35F}" srcOrd="6" destOrd="0" presId="urn:microsoft.com/office/officeart/2005/8/layout/hChevron3"/>
    <dgm:cxn modelId="{AF2E193D-F909-4E0E-88C2-3BB65F6DF562}" type="presParOf" srcId="{BEA61153-E09E-4172-9E85-9FC52D76C43A}" destId="{D5CAFE1E-D732-490C-914C-5E48EB5FDD96}" srcOrd="7" destOrd="0" presId="urn:microsoft.com/office/officeart/2005/8/layout/hChevron3"/>
    <dgm:cxn modelId="{8DB78770-D0E7-433B-BAFD-DB0BA6F533D3}" type="presParOf" srcId="{BEA61153-E09E-4172-9E85-9FC52D76C43A}" destId="{EF6F9681-835B-4535-A73A-1CDB5A9574C4}" srcOrd="8" destOrd="0" presId="urn:microsoft.com/office/officeart/2005/8/layout/hChevron3"/>
    <dgm:cxn modelId="{5DDB7C94-B22C-41AE-B0EA-36BFDDE8DD7C}" type="presParOf" srcId="{BEA61153-E09E-4172-9E85-9FC52D76C43A}" destId="{66BBD38E-57BD-4D5E-915B-DA7E7DBA0BFA}" srcOrd="9" destOrd="0" presId="urn:microsoft.com/office/officeart/2005/8/layout/hChevron3"/>
    <dgm:cxn modelId="{2391EFCD-CC41-4ABC-964E-6118F9390D9C}" type="presParOf" srcId="{BEA61153-E09E-4172-9E85-9FC52D76C43A}" destId="{77190E37-E608-48B6-86C2-F7FE915A69DE}" srcOrd="10"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A8FF4D-AF03-4B92-9380-9BE0F30C6198}">
      <dsp:nvSpPr>
        <dsp:cNvPr id="0" name=""/>
        <dsp:cNvSpPr/>
      </dsp:nvSpPr>
      <dsp:spPr>
        <a:xfrm>
          <a:off x="1432" y="657184"/>
          <a:ext cx="2346387" cy="938554"/>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346" tIns="50673" rIns="25337" bIns="50673" numCol="1" spcCol="1270" anchor="ctr" anchorCtr="0">
          <a:noAutofit/>
        </a:bodyPr>
        <a:lstStyle/>
        <a:p>
          <a:pPr lvl="0" algn="ctr" defTabSz="844550">
            <a:lnSpc>
              <a:spcPct val="90000"/>
            </a:lnSpc>
            <a:spcBef>
              <a:spcPct val="0"/>
            </a:spcBef>
            <a:spcAft>
              <a:spcPct val="35000"/>
            </a:spcAft>
          </a:pPr>
          <a:r>
            <a:rPr lang="en-US" sz="1900" kern="1200" dirty="0"/>
            <a:t>Requirement Collection</a:t>
          </a:r>
        </a:p>
      </dsp:txBody>
      <dsp:txXfrm>
        <a:off x="1432" y="657184"/>
        <a:ext cx="2111749" cy="938554"/>
      </dsp:txXfrm>
    </dsp:sp>
    <dsp:sp modelId="{FE8FFAAF-F16E-4E6C-9A94-3D41984CDAE8}">
      <dsp:nvSpPr>
        <dsp:cNvPr id="0" name=""/>
        <dsp:cNvSpPr/>
      </dsp:nvSpPr>
      <dsp:spPr>
        <a:xfrm>
          <a:off x="1878542" y="657184"/>
          <a:ext cx="2346387" cy="938554"/>
        </a:xfrm>
        <a:prstGeom prst="chevron">
          <a:avLst/>
        </a:prstGeom>
        <a:solidFill>
          <a:schemeClr val="accent2">
            <a:hueOff val="-1311081"/>
            <a:satOff val="-1555"/>
            <a:lumOff val="-82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10" tIns="50673" rIns="25337" bIns="50673" numCol="1" spcCol="1270" anchor="ctr" anchorCtr="0">
          <a:noAutofit/>
        </a:bodyPr>
        <a:lstStyle/>
        <a:p>
          <a:pPr lvl="0" algn="ctr" defTabSz="844550">
            <a:lnSpc>
              <a:spcPct val="90000"/>
            </a:lnSpc>
            <a:spcBef>
              <a:spcPct val="0"/>
            </a:spcBef>
            <a:spcAft>
              <a:spcPct val="35000"/>
            </a:spcAft>
          </a:pPr>
          <a:r>
            <a:rPr lang="en-US" sz="1900" kern="1200" dirty="0"/>
            <a:t>Access Data</a:t>
          </a:r>
        </a:p>
      </dsp:txBody>
      <dsp:txXfrm>
        <a:off x="2347819" y="657184"/>
        <a:ext cx="1407833" cy="938554"/>
      </dsp:txXfrm>
    </dsp:sp>
    <dsp:sp modelId="{4E932AF8-9206-4329-A465-CE9397DFACD2}">
      <dsp:nvSpPr>
        <dsp:cNvPr id="0" name=""/>
        <dsp:cNvSpPr/>
      </dsp:nvSpPr>
      <dsp:spPr>
        <a:xfrm>
          <a:off x="3755651" y="657184"/>
          <a:ext cx="2346387" cy="938554"/>
        </a:xfrm>
        <a:prstGeom prst="chevron">
          <a:avLst/>
        </a:prstGeom>
        <a:solidFill>
          <a:schemeClr val="accent2">
            <a:hueOff val="-2622161"/>
            <a:satOff val="-3110"/>
            <a:lumOff val="-164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10" tIns="50673" rIns="25337" bIns="50673" numCol="1" spcCol="1270" anchor="ctr" anchorCtr="0">
          <a:noAutofit/>
        </a:bodyPr>
        <a:lstStyle/>
        <a:p>
          <a:pPr lvl="0" algn="ctr" defTabSz="844550">
            <a:lnSpc>
              <a:spcPct val="90000"/>
            </a:lnSpc>
            <a:spcBef>
              <a:spcPct val="0"/>
            </a:spcBef>
            <a:spcAft>
              <a:spcPct val="35000"/>
            </a:spcAft>
          </a:pPr>
          <a:r>
            <a:rPr lang="en-US" sz="1900" kern="1200" dirty="0"/>
            <a:t>Prepare Modeling</a:t>
          </a:r>
        </a:p>
      </dsp:txBody>
      <dsp:txXfrm>
        <a:off x="4224928" y="657184"/>
        <a:ext cx="1407833" cy="938554"/>
      </dsp:txXfrm>
    </dsp:sp>
    <dsp:sp modelId="{FE72BCC6-4BB6-432E-ABAD-55FEBF57C35F}">
      <dsp:nvSpPr>
        <dsp:cNvPr id="0" name=""/>
        <dsp:cNvSpPr/>
      </dsp:nvSpPr>
      <dsp:spPr>
        <a:xfrm>
          <a:off x="5632761" y="657184"/>
          <a:ext cx="2346387" cy="938554"/>
        </a:xfrm>
        <a:prstGeom prst="chevron">
          <a:avLst/>
        </a:prstGeom>
        <a:solidFill>
          <a:schemeClr val="accent2">
            <a:hueOff val="-3933242"/>
            <a:satOff val="-4666"/>
            <a:lumOff val="-247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10" tIns="50673" rIns="25337" bIns="50673" numCol="1" spcCol="1270" anchor="ctr" anchorCtr="0">
          <a:noAutofit/>
        </a:bodyPr>
        <a:lstStyle/>
        <a:p>
          <a:pPr lvl="0" algn="ctr" defTabSz="844550">
            <a:lnSpc>
              <a:spcPct val="90000"/>
            </a:lnSpc>
            <a:spcBef>
              <a:spcPct val="0"/>
            </a:spcBef>
            <a:spcAft>
              <a:spcPct val="35000"/>
            </a:spcAft>
          </a:pPr>
          <a:r>
            <a:rPr lang="en-US" sz="1900" kern="1200" dirty="0"/>
            <a:t>Visualize Building Story</a:t>
          </a:r>
        </a:p>
      </dsp:txBody>
      <dsp:txXfrm>
        <a:off x="6102038" y="657184"/>
        <a:ext cx="1407833" cy="938554"/>
      </dsp:txXfrm>
    </dsp:sp>
    <dsp:sp modelId="{EF6F9681-835B-4535-A73A-1CDB5A9574C4}">
      <dsp:nvSpPr>
        <dsp:cNvPr id="0" name=""/>
        <dsp:cNvSpPr/>
      </dsp:nvSpPr>
      <dsp:spPr>
        <a:xfrm>
          <a:off x="7509870" y="657184"/>
          <a:ext cx="2346387" cy="938554"/>
        </a:xfrm>
        <a:prstGeom prst="chevron">
          <a:avLst/>
        </a:prstGeom>
        <a:solidFill>
          <a:schemeClr val="accent2">
            <a:hueOff val="-5244323"/>
            <a:satOff val="-6221"/>
            <a:lumOff val="-329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10" tIns="50673" rIns="25337" bIns="50673" numCol="1" spcCol="1270" anchor="ctr" anchorCtr="0">
          <a:noAutofit/>
        </a:bodyPr>
        <a:lstStyle/>
        <a:p>
          <a:pPr lvl="0" algn="ctr" defTabSz="844550">
            <a:lnSpc>
              <a:spcPct val="90000"/>
            </a:lnSpc>
            <a:spcBef>
              <a:spcPct val="0"/>
            </a:spcBef>
            <a:spcAft>
              <a:spcPct val="35000"/>
            </a:spcAft>
          </a:pPr>
          <a:r>
            <a:rPr lang="en-US" sz="1900" kern="1200" dirty="0"/>
            <a:t>Predict</a:t>
          </a:r>
        </a:p>
      </dsp:txBody>
      <dsp:txXfrm>
        <a:off x="7979147" y="657184"/>
        <a:ext cx="1407833" cy="938554"/>
      </dsp:txXfrm>
    </dsp:sp>
    <dsp:sp modelId="{77190E37-E608-48B6-86C2-F7FE915A69DE}">
      <dsp:nvSpPr>
        <dsp:cNvPr id="0" name=""/>
        <dsp:cNvSpPr/>
      </dsp:nvSpPr>
      <dsp:spPr>
        <a:xfrm>
          <a:off x="9386980" y="657184"/>
          <a:ext cx="2346387" cy="938554"/>
        </a:xfrm>
        <a:prstGeom prst="chevron">
          <a:avLst/>
        </a:prstGeom>
        <a:solidFill>
          <a:schemeClr val="accent2">
            <a:hueOff val="-6555403"/>
            <a:satOff val="-7776"/>
            <a:lumOff val="-411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10" tIns="50673" rIns="25337" bIns="50673" numCol="1" spcCol="1270" anchor="ctr" anchorCtr="0">
          <a:noAutofit/>
        </a:bodyPr>
        <a:lstStyle/>
        <a:p>
          <a:pPr lvl="0" algn="ctr" defTabSz="844550">
            <a:lnSpc>
              <a:spcPct val="90000"/>
            </a:lnSpc>
            <a:spcBef>
              <a:spcPct val="0"/>
            </a:spcBef>
            <a:spcAft>
              <a:spcPct val="35000"/>
            </a:spcAft>
          </a:pPr>
          <a:r>
            <a:rPr lang="en-US" sz="1900" kern="1200" dirty="0"/>
            <a:t>Share</a:t>
          </a:r>
        </a:p>
      </dsp:txBody>
      <dsp:txXfrm>
        <a:off x="9856257" y="657184"/>
        <a:ext cx="1407833" cy="938554"/>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g>
</file>

<file path=ppt/media/image11.jpeg>
</file>

<file path=ppt/media/image12.jpeg>
</file>

<file path=ppt/media/image13.jpeg>
</file>

<file path=ppt/media/image14.tiff>
</file>

<file path=ppt/media/image15.tiff>
</file>

<file path=ppt/media/image16.tiff>
</file>

<file path=ppt/media/image17.tiff>
</file>

<file path=ppt/media/image18.jpeg>
</file>

<file path=ppt/media/image19.jpg>
</file>

<file path=ppt/media/image2.png>
</file>

<file path=ppt/media/image20.jpg>
</file>

<file path=ppt/media/image21.jpg>
</file>

<file path=ppt/media/image22.pn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6/11/2021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42778108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10</a:t>
            </a:fld>
            <a:endParaRPr lang="en-US"/>
          </a:p>
        </p:txBody>
      </p:sp>
    </p:spTree>
    <p:extLst>
      <p:ext uri="{BB962C8B-B14F-4D97-AF65-F5344CB8AC3E}">
        <p14:creationId xmlns:p14="http://schemas.microsoft.com/office/powerpoint/2010/main" val="1289410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11</a:t>
            </a:fld>
            <a:endParaRPr lang="en-US"/>
          </a:p>
        </p:txBody>
      </p:sp>
    </p:spTree>
    <p:extLst>
      <p:ext uri="{BB962C8B-B14F-4D97-AF65-F5344CB8AC3E}">
        <p14:creationId xmlns:p14="http://schemas.microsoft.com/office/powerpoint/2010/main" val="7319390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12</a:t>
            </a:fld>
            <a:endParaRPr lang="en-US"/>
          </a:p>
        </p:txBody>
      </p:sp>
    </p:spTree>
    <p:extLst>
      <p:ext uri="{BB962C8B-B14F-4D97-AF65-F5344CB8AC3E}">
        <p14:creationId xmlns:p14="http://schemas.microsoft.com/office/powerpoint/2010/main" val="12714367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13</a:t>
            </a:fld>
            <a:endParaRPr lang="en-US"/>
          </a:p>
        </p:txBody>
      </p:sp>
    </p:spTree>
    <p:extLst>
      <p:ext uri="{BB962C8B-B14F-4D97-AF65-F5344CB8AC3E}">
        <p14:creationId xmlns:p14="http://schemas.microsoft.com/office/powerpoint/2010/main" val="24254944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14</a:t>
            </a:fld>
            <a:endParaRPr lang="en-US"/>
          </a:p>
        </p:txBody>
      </p:sp>
    </p:spTree>
    <p:extLst>
      <p:ext uri="{BB962C8B-B14F-4D97-AF65-F5344CB8AC3E}">
        <p14:creationId xmlns:p14="http://schemas.microsoft.com/office/powerpoint/2010/main" val="3025707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15</a:t>
            </a:fld>
            <a:endParaRPr lang="en-US"/>
          </a:p>
        </p:txBody>
      </p:sp>
    </p:spTree>
    <p:extLst>
      <p:ext uri="{BB962C8B-B14F-4D97-AF65-F5344CB8AC3E}">
        <p14:creationId xmlns:p14="http://schemas.microsoft.com/office/powerpoint/2010/main" val="7086045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16</a:t>
            </a:fld>
            <a:endParaRPr lang="en-US"/>
          </a:p>
        </p:txBody>
      </p:sp>
    </p:spTree>
    <p:extLst>
      <p:ext uri="{BB962C8B-B14F-4D97-AF65-F5344CB8AC3E}">
        <p14:creationId xmlns:p14="http://schemas.microsoft.com/office/powerpoint/2010/main" val="7212634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17</a:t>
            </a:fld>
            <a:endParaRPr lang="en-US"/>
          </a:p>
        </p:txBody>
      </p:sp>
    </p:spTree>
    <p:extLst>
      <p:ext uri="{BB962C8B-B14F-4D97-AF65-F5344CB8AC3E}">
        <p14:creationId xmlns:p14="http://schemas.microsoft.com/office/powerpoint/2010/main" val="2131735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2</a:t>
            </a:fld>
            <a:endParaRPr lang="en-US"/>
          </a:p>
        </p:txBody>
      </p:sp>
    </p:spTree>
    <p:extLst>
      <p:ext uri="{BB962C8B-B14F-4D97-AF65-F5344CB8AC3E}">
        <p14:creationId xmlns:p14="http://schemas.microsoft.com/office/powerpoint/2010/main" val="35738720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20</a:t>
            </a:fld>
            <a:endParaRPr lang="en-US"/>
          </a:p>
        </p:txBody>
      </p:sp>
    </p:spTree>
    <p:extLst>
      <p:ext uri="{BB962C8B-B14F-4D97-AF65-F5344CB8AC3E}">
        <p14:creationId xmlns:p14="http://schemas.microsoft.com/office/powerpoint/2010/main" val="33365847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3</a:t>
            </a:fld>
            <a:endParaRPr lang="en-US"/>
          </a:p>
        </p:txBody>
      </p:sp>
    </p:spTree>
    <p:extLst>
      <p:ext uri="{BB962C8B-B14F-4D97-AF65-F5344CB8AC3E}">
        <p14:creationId xmlns:p14="http://schemas.microsoft.com/office/powerpoint/2010/main" val="2449225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4</a:t>
            </a:fld>
            <a:endParaRPr lang="en-US"/>
          </a:p>
        </p:txBody>
      </p:sp>
    </p:spTree>
    <p:extLst>
      <p:ext uri="{BB962C8B-B14F-4D97-AF65-F5344CB8AC3E}">
        <p14:creationId xmlns:p14="http://schemas.microsoft.com/office/powerpoint/2010/main" val="3516771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5</a:t>
            </a:fld>
            <a:endParaRPr lang="en-US"/>
          </a:p>
        </p:txBody>
      </p:sp>
    </p:spTree>
    <p:extLst>
      <p:ext uri="{BB962C8B-B14F-4D97-AF65-F5344CB8AC3E}">
        <p14:creationId xmlns:p14="http://schemas.microsoft.com/office/powerpoint/2010/main" val="2499441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6</a:t>
            </a:fld>
            <a:endParaRPr lang="en-US"/>
          </a:p>
        </p:txBody>
      </p:sp>
    </p:spTree>
    <p:extLst>
      <p:ext uri="{BB962C8B-B14F-4D97-AF65-F5344CB8AC3E}">
        <p14:creationId xmlns:p14="http://schemas.microsoft.com/office/powerpoint/2010/main" val="1329529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7</a:t>
            </a:fld>
            <a:endParaRPr lang="en-US"/>
          </a:p>
        </p:txBody>
      </p:sp>
    </p:spTree>
    <p:extLst>
      <p:ext uri="{BB962C8B-B14F-4D97-AF65-F5344CB8AC3E}">
        <p14:creationId xmlns:p14="http://schemas.microsoft.com/office/powerpoint/2010/main" val="42684472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8</a:t>
            </a:fld>
            <a:endParaRPr lang="en-US"/>
          </a:p>
        </p:txBody>
      </p:sp>
    </p:spTree>
    <p:extLst>
      <p:ext uri="{BB962C8B-B14F-4D97-AF65-F5344CB8AC3E}">
        <p14:creationId xmlns:p14="http://schemas.microsoft.com/office/powerpoint/2010/main" val="37716454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www.anubhavtrainings.com</a:t>
            </a:r>
          </a:p>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9</a:t>
            </a:fld>
            <a:endParaRPr lang="en-US"/>
          </a:p>
        </p:txBody>
      </p:sp>
    </p:spTree>
    <p:extLst>
      <p:ext uri="{BB962C8B-B14F-4D97-AF65-F5344CB8AC3E}">
        <p14:creationId xmlns:p14="http://schemas.microsoft.com/office/powerpoint/2010/main" val="3352727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6/11/2021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6/11/2021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6/11/2021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76386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6/11/2021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6/11/2021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6/11/2021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6/11/2021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6/11/2021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6/11/2021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6/11/2021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6/11/2021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6/11/2021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hyperlink" Target="https://github.com/soyuztechnologies/Corporate_Full_Stack_Training/blob/master/Day%2017/BI%20Dashboard.pdf" TargetMode="Externa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3.jpeg"/><Relationship Id="rId7" Type="http://schemas.openxmlformats.org/officeDocument/2006/relationships/image" Target="../media/image17.tiff"/><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16.tiff"/><Relationship Id="rId5" Type="http://schemas.openxmlformats.org/officeDocument/2006/relationships/image" Target="../media/image15.tiff"/><Relationship Id="rId10" Type="http://schemas.openxmlformats.org/officeDocument/2006/relationships/image" Target="../media/image2.png"/><Relationship Id="rId4" Type="http://schemas.openxmlformats.org/officeDocument/2006/relationships/image" Target="../media/image14.tiff"/><Relationship Id="rId9" Type="http://schemas.openxmlformats.org/officeDocument/2006/relationships/hyperlink" Target="https://anubhavtrainings.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8" Type="http://schemas.openxmlformats.org/officeDocument/2006/relationships/image" Target="../media/image21.jpg"/><Relationship Id="rId3" Type="http://schemas.openxmlformats.org/officeDocument/2006/relationships/hyperlink" Target="https://www.youtube.com/watch?v=vlKBQ3g0w_E&amp;list=PLcxqFaocb9WIQJ-kptyPuiMSVWZVd2ff_&amp;index=1" TargetMode="External"/><Relationship Id="rId7" Type="http://schemas.openxmlformats.org/officeDocument/2006/relationships/hyperlink" Target="https://www.youtube.com/watch?v=xQzhXhq1ZyI&amp;list=PLcxqFaocb9WLtnq-rpXbRy5hnKECxr95G"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20.jpg"/><Relationship Id="rId5" Type="http://schemas.openxmlformats.org/officeDocument/2006/relationships/hyperlink" Target="https://www.youtube.com/watch?v=aVPk_FE9O3s&amp;list=PLcxqFaocb9WJ8g8TZPsHQIEcSjKW9F0IE&amp;index=2" TargetMode="External"/><Relationship Id="rId10" Type="http://schemas.openxmlformats.org/officeDocument/2006/relationships/image" Target="../media/image22.png"/><Relationship Id="rId4" Type="http://schemas.openxmlformats.org/officeDocument/2006/relationships/image" Target="../media/image19.jpg"/><Relationship Id="rId9" Type="http://schemas.openxmlformats.org/officeDocument/2006/relationships/hyperlink" Target="https://www.youtube.com/watch?v=NV8UD9QnJ4A&amp;list=PLcxqFaocb9WLaza2kOjkUCDIQGbzNos6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hyperlink" Target="https://discovery-center.cloud.sap/serviceCatalog/sap-analytics-cloud" TargetMode="External"/><Relationship Id="rId5" Type="http://schemas.openxmlformats.org/officeDocument/2006/relationships/hyperlink" Target="https://discovery-center.cloud.sap/viewServices" TargetMode="Externa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hyperlink" Target="https://saphanajourney.com/sap-analytics-cloud/trial/" TargetMode="Externa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3252"/>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17</a:t>
            </a:r>
          </a:p>
        </p:txBody>
      </p:sp>
      <p:sp>
        <p:nvSpPr>
          <p:cNvPr id="9" name="TextBox 8"/>
          <p:cNvSpPr txBox="1"/>
          <p:nvPr/>
        </p:nvSpPr>
        <p:spPr>
          <a:xfrm>
            <a:off x="122712" y="154049"/>
            <a:ext cx="10205643" cy="1754326"/>
          </a:xfrm>
          <a:prstGeom prst="rect">
            <a:avLst/>
          </a:prstGeom>
          <a:noFill/>
        </p:spPr>
        <p:txBody>
          <a:bodyPr wrap="square" rtlCol="0">
            <a:spAutoFit/>
          </a:bodyPr>
          <a:lstStyle/>
          <a:p>
            <a:r>
              <a:rPr lang="en-US" sz="5400" b="1" cap="all" spc="-150" dirty="0">
                <a:solidFill>
                  <a:schemeClr val="accent3"/>
                </a:solidFill>
              </a:rPr>
              <a:t>SAP Full-Stack Developer training</a:t>
            </a:r>
          </a:p>
        </p:txBody>
      </p:sp>
      <p:sp>
        <p:nvSpPr>
          <p:cNvPr id="10" name="TextBox 9">
            <a:extLst>
              <a:ext uri="{FF2B5EF4-FFF2-40B4-BE49-F238E27FC236}">
                <a16:creationId xmlns="" xmlns:a16="http://schemas.microsoft.com/office/drawing/2014/main" id="{61CC61B0-6C20-45F7-B8D2-11BE2FB1EA7C}"/>
              </a:ext>
            </a:extLst>
          </p:cNvPr>
          <p:cNvSpPr txBox="1"/>
          <p:nvPr/>
        </p:nvSpPr>
        <p:spPr>
          <a:xfrm>
            <a:off x="122712" y="1820756"/>
            <a:ext cx="10205643" cy="646331"/>
          </a:xfrm>
          <a:prstGeom prst="rect">
            <a:avLst/>
          </a:prstGeom>
          <a:noFill/>
        </p:spPr>
        <p:txBody>
          <a:bodyPr wrap="square" rtlCol="0">
            <a:spAutoFit/>
          </a:bodyPr>
          <a:lstStyle/>
          <a:p>
            <a:r>
              <a:rPr lang="en-US" sz="3600" b="1" spc="-150" dirty="0">
                <a:solidFill>
                  <a:schemeClr val="accent3"/>
                </a:solidFill>
              </a:rPr>
              <a:t>ABAP on HANA, UI5 &amp; Fiori, Analytics with OData  </a:t>
            </a:r>
            <a:endParaRPr lang="en-US" sz="3600" b="1" cap="all" spc="-150" dirty="0">
              <a:solidFill>
                <a:schemeClr val="accent3"/>
              </a:solidFill>
            </a:endParaRPr>
          </a:p>
        </p:txBody>
      </p:sp>
      <p:sp>
        <p:nvSpPr>
          <p:cNvPr id="11" name="TextBox 10"/>
          <p:cNvSpPr txBox="1"/>
          <p:nvPr/>
        </p:nvSpPr>
        <p:spPr>
          <a:xfrm>
            <a:off x="122712" y="2955036"/>
            <a:ext cx="6629399" cy="646331"/>
          </a:xfrm>
          <a:prstGeom prst="rect">
            <a:avLst/>
          </a:prstGeom>
          <a:noFill/>
        </p:spPr>
        <p:txBody>
          <a:bodyPr wrap="square" rtlCol="0">
            <a:spAutoFit/>
          </a:bodyPr>
          <a:lstStyle/>
          <a:p>
            <a:r>
              <a:rPr lang="en-US" sz="3600" spc="-150" dirty="0">
                <a:solidFill>
                  <a:schemeClr val="bg1"/>
                </a:solidFill>
              </a:rPr>
              <a:t>Anubhav Oberoy</a:t>
            </a:r>
          </a:p>
        </p:txBody>
      </p:sp>
    </p:spTree>
    <p:extLst>
      <p:ext uri="{BB962C8B-B14F-4D97-AF65-F5344CB8AC3E}">
        <p14:creationId xmlns:p14="http://schemas.microsoft.com/office/powerpoint/2010/main" val="481227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Account Dimension &amp; Hierarchy</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TextBox 7">
            <a:extLst>
              <a:ext uri="{FF2B5EF4-FFF2-40B4-BE49-F238E27FC236}">
                <a16:creationId xmlns="" xmlns:a16="http://schemas.microsoft.com/office/drawing/2014/main" id="{310E904E-B932-4C2B-AB52-18795D1FA502}"/>
              </a:ext>
            </a:extLst>
          </p:cNvPr>
          <p:cNvSpPr txBox="1"/>
          <p:nvPr/>
        </p:nvSpPr>
        <p:spPr>
          <a:xfrm>
            <a:off x="245164" y="911914"/>
            <a:ext cx="11734801" cy="2031325"/>
          </a:xfrm>
          <a:prstGeom prst="rect">
            <a:avLst/>
          </a:prstGeom>
          <a:noFill/>
        </p:spPr>
        <p:txBody>
          <a:bodyPr wrap="square" rtlCol="0">
            <a:spAutoFit/>
          </a:bodyPr>
          <a:lstStyle/>
          <a:p>
            <a:r>
              <a:rPr lang="en-US" b="1" dirty="0"/>
              <a:t>Account Dimension:</a:t>
            </a:r>
          </a:p>
          <a:p>
            <a:r>
              <a:rPr lang="en-US" dirty="0"/>
              <a:t>All our measures combining called </a:t>
            </a:r>
            <a:r>
              <a:rPr lang="en-US" b="1" dirty="0"/>
              <a:t>Account Dimension. </a:t>
            </a:r>
          </a:p>
          <a:p>
            <a:r>
              <a:rPr lang="en-US" dirty="0"/>
              <a:t>Grouping of all the KPI and also financials it gives Sign (+ve, -ve)</a:t>
            </a:r>
          </a:p>
          <a:p>
            <a:r>
              <a:rPr lang="en-US" dirty="0"/>
              <a:t>Account Dimension in planning also have version.Category = Actual, Forecast, Budget</a:t>
            </a:r>
          </a:p>
          <a:p>
            <a:endParaRPr lang="en-US" dirty="0"/>
          </a:p>
          <a:p>
            <a:r>
              <a:rPr lang="en-US" b="1" dirty="0"/>
              <a:t>Hierarchy:</a:t>
            </a:r>
          </a:p>
          <a:p>
            <a:r>
              <a:rPr lang="en-US" dirty="0"/>
              <a:t>Representation of our data in TREE Structure, Better visualization to our data</a:t>
            </a:r>
          </a:p>
        </p:txBody>
      </p:sp>
      <p:sp>
        <p:nvSpPr>
          <p:cNvPr id="9" name="Freeform 8">
            <a:extLst>
              <a:ext uri="{FF2B5EF4-FFF2-40B4-BE49-F238E27FC236}">
                <a16:creationId xmlns="" xmlns:a16="http://schemas.microsoft.com/office/drawing/2014/main" id="{C812C73A-9956-4D1F-9859-3FF7E57A3189}"/>
              </a:ext>
            </a:extLst>
          </p:cNvPr>
          <p:cNvSpPr>
            <a:spLocks/>
          </p:cNvSpPr>
          <p:nvPr/>
        </p:nvSpPr>
        <p:spPr bwMode="auto">
          <a:xfrm>
            <a:off x="5002694" y="3484872"/>
            <a:ext cx="2928099" cy="1775167"/>
          </a:xfrm>
          <a:custGeom>
            <a:avLst/>
            <a:gdLst>
              <a:gd name="T0" fmla="*/ 2446 w 2614"/>
              <a:gd name="T1" fmla="*/ 906 h 1372"/>
              <a:gd name="T2" fmla="*/ 2446 w 2614"/>
              <a:gd name="T3" fmla="*/ 0 h 1372"/>
              <a:gd name="T4" fmla="*/ 0 w 2614"/>
              <a:gd name="T5" fmla="*/ 0 h 1372"/>
              <a:gd name="T6" fmla="*/ 0 w 2614"/>
              <a:gd name="T7" fmla="*/ 1203 h 1372"/>
              <a:gd name="T8" fmla="*/ 601 w 2614"/>
              <a:gd name="T9" fmla="*/ 1203 h 1372"/>
              <a:gd name="T10" fmla="*/ 601 w 2614"/>
              <a:gd name="T11" fmla="*/ 600 h 1372"/>
              <a:gd name="T12" fmla="*/ 1845 w 2614"/>
              <a:gd name="T13" fmla="*/ 600 h 1372"/>
              <a:gd name="T14" fmla="*/ 1845 w 2614"/>
              <a:gd name="T15" fmla="*/ 906 h 1372"/>
              <a:gd name="T16" fmla="*/ 1681 w 2614"/>
              <a:gd name="T17" fmla="*/ 906 h 1372"/>
              <a:gd name="T18" fmla="*/ 2148 w 2614"/>
              <a:gd name="T19" fmla="*/ 1372 h 1372"/>
              <a:gd name="T20" fmla="*/ 2614 w 2614"/>
              <a:gd name="T21" fmla="*/ 906 h 1372"/>
              <a:gd name="T22" fmla="*/ 2446 w 2614"/>
              <a:gd name="T23" fmla="*/ 906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4" h="1372">
                <a:moveTo>
                  <a:pt x="2446" y="906"/>
                </a:moveTo>
                <a:lnTo>
                  <a:pt x="2446" y="0"/>
                </a:lnTo>
                <a:lnTo>
                  <a:pt x="0" y="0"/>
                </a:lnTo>
                <a:lnTo>
                  <a:pt x="0" y="1203"/>
                </a:lnTo>
                <a:lnTo>
                  <a:pt x="601" y="1203"/>
                </a:lnTo>
                <a:lnTo>
                  <a:pt x="601" y="600"/>
                </a:lnTo>
                <a:lnTo>
                  <a:pt x="1845" y="600"/>
                </a:lnTo>
                <a:lnTo>
                  <a:pt x="1845" y="906"/>
                </a:lnTo>
                <a:lnTo>
                  <a:pt x="1681" y="906"/>
                </a:lnTo>
                <a:lnTo>
                  <a:pt x="2148" y="1372"/>
                </a:lnTo>
                <a:lnTo>
                  <a:pt x="2614" y="906"/>
                </a:lnTo>
                <a:lnTo>
                  <a:pt x="2446" y="906"/>
                </a:lnTo>
                <a:close/>
              </a:path>
            </a:pathLst>
          </a:custGeom>
          <a:gradFill flip="none" rotWithShape="1">
            <a:gsLst>
              <a:gs pos="0">
                <a:schemeClr val="accent5"/>
              </a:gs>
              <a:gs pos="100000">
                <a:schemeClr val="accent6"/>
              </a:gs>
            </a:gsLst>
            <a:lin ang="10800000" scaled="1"/>
            <a:tileRect/>
          </a:gradFill>
          <a:ln w="9525">
            <a:noFill/>
            <a:round/>
            <a:headEnd/>
            <a:tailEnd/>
          </a:ln>
          <a:effectLst>
            <a:outerShdw blurRad="177800" dist="215900" dir="5400000" algn="t" rotWithShape="0">
              <a:prstClr val="black">
                <a:alpha val="15000"/>
              </a:prstClr>
            </a:outerShdw>
          </a:effectLst>
        </p:spPr>
        <p:txBody>
          <a:bodyPr vert="horz" wrap="square" lIns="91440" tIns="45720" rIns="91440" bIns="45720" numCol="1" anchor="t" anchorCtr="0" compatLnSpc="1">
            <a:prstTxWarp prst="textNoShape">
              <a:avLst/>
            </a:prstTxWarp>
          </a:bodyPr>
          <a:lstStyle/>
          <a:p>
            <a:endParaRPr lang="en-IN"/>
          </a:p>
        </p:txBody>
      </p:sp>
      <p:sp>
        <p:nvSpPr>
          <p:cNvPr id="10" name="TextBox 9">
            <a:extLst>
              <a:ext uri="{FF2B5EF4-FFF2-40B4-BE49-F238E27FC236}">
                <a16:creationId xmlns="" xmlns:a16="http://schemas.microsoft.com/office/drawing/2014/main" id="{62093AE4-15FE-409E-BC9F-2C8F67E70FD3}"/>
              </a:ext>
            </a:extLst>
          </p:cNvPr>
          <p:cNvSpPr txBox="1"/>
          <p:nvPr/>
        </p:nvSpPr>
        <p:spPr>
          <a:xfrm>
            <a:off x="2551946" y="4104327"/>
            <a:ext cx="1652373" cy="707886"/>
          </a:xfrm>
          <a:prstGeom prst="rect">
            <a:avLst/>
          </a:prstGeom>
          <a:noFill/>
        </p:spPr>
        <p:txBody>
          <a:bodyPr wrap="square" lIns="0" rIns="0" rtlCol="0" anchor="ctr">
            <a:spAutoFit/>
          </a:bodyPr>
          <a:lstStyle/>
          <a:p>
            <a:r>
              <a:rPr lang="en-IN" sz="2000" b="1" dirty="0">
                <a:latin typeface="Open Sans" panose="020B0606030504020204" pitchFamily="34" charset="0"/>
                <a:ea typeface="Open Sans" panose="020B0606030504020204" pitchFamily="34" charset="0"/>
                <a:cs typeface="Open Sans" panose="020B0606030504020204" pitchFamily="34" charset="0"/>
              </a:rPr>
              <a:t>Level based</a:t>
            </a:r>
          </a:p>
          <a:p>
            <a:r>
              <a:rPr lang="en-IN" sz="2000" b="1" dirty="0">
                <a:latin typeface="Open Sans" panose="020B0606030504020204" pitchFamily="34" charset="0"/>
                <a:ea typeface="Open Sans" panose="020B0606030504020204" pitchFamily="34" charset="0"/>
                <a:cs typeface="Open Sans" panose="020B0606030504020204" pitchFamily="34" charset="0"/>
              </a:rPr>
              <a:t>Hierarchy</a:t>
            </a:r>
          </a:p>
        </p:txBody>
      </p:sp>
      <p:sp>
        <p:nvSpPr>
          <p:cNvPr id="13" name="TextBox 12">
            <a:extLst>
              <a:ext uri="{FF2B5EF4-FFF2-40B4-BE49-F238E27FC236}">
                <a16:creationId xmlns="" xmlns:a16="http://schemas.microsoft.com/office/drawing/2014/main" id="{7DE1A013-FD86-4CD6-A796-D04B0648F151}"/>
              </a:ext>
            </a:extLst>
          </p:cNvPr>
          <p:cNvSpPr txBox="1"/>
          <p:nvPr/>
        </p:nvSpPr>
        <p:spPr>
          <a:xfrm>
            <a:off x="6830128" y="5307155"/>
            <a:ext cx="1675697" cy="707886"/>
          </a:xfrm>
          <a:prstGeom prst="rect">
            <a:avLst/>
          </a:prstGeom>
          <a:noFill/>
        </p:spPr>
        <p:txBody>
          <a:bodyPr wrap="square" lIns="0" rIns="0" rtlCol="0" anchor="ctr">
            <a:spAutoFit/>
          </a:bodyPr>
          <a:lstStyle/>
          <a:p>
            <a:r>
              <a:rPr lang="en-IN" sz="2000" b="1" dirty="0">
                <a:latin typeface="Open Sans" panose="020B0606030504020204" pitchFamily="34" charset="0"/>
                <a:ea typeface="Open Sans" panose="020B0606030504020204" pitchFamily="34" charset="0"/>
                <a:cs typeface="Open Sans" panose="020B0606030504020204" pitchFamily="34" charset="0"/>
              </a:rPr>
              <a:t>Parent-Child</a:t>
            </a:r>
          </a:p>
          <a:p>
            <a:r>
              <a:rPr lang="en-IN" sz="2000" b="1" dirty="0">
                <a:latin typeface="Open Sans" panose="020B0606030504020204" pitchFamily="34" charset="0"/>
                <a:ea typeface="Open Sans" panose="020B0606030504020204" pitchFamily="34" charset="0"/>
                <a:cs typeface="Open Sans" panose="020B0606030504020204" pitchFamily="34" charset="0"/>
              </a:rPr>
              <a:t>Hierarchy</a:t>
            </a:r>
          </a:p>
        </p:txBody>
      </p:sp>
      <p:sp>
        <p:nvSpPr>
          <p:cNvPr id="16" name="TextBox 15">
            <a:extLst>
              <a:ext uri="{FF2B5EF4-FFF2-40B4-BE49-F238E27FC236}">
                <a16:creationId xmlns="" xmlns:a16="http://schemas.microsoft.com/office/drawing/2014/main" id="{A009ED27-FB19-4745-9285-92503B72B635}"/>
              </a:ext>
            </a:extLst>
          </p:cNvPr>
          <p:cNvSpPr txBox="1"/>
          <p:nvPr/>
        </p:nvSpPr>
        <p:spPr>
          <a:xfrm>
            <a:off x="5315149" y="3736980"/>
            <a:ext cx="2279738" cy="369332"/>
          </a:xfrm>
          <a:prstGeom prst="rect">
            <a:avLst/>
          </a:prstGeom>
          <a:noFill/>
        </p:spPr>
        <p:txBody>
          <a:bodyPr wrap="square" lIns="0" rIns="0" rtlCol="0" anchor="ctr">
            <a:spAutoFit/>
          </a:bodyPr>
          <a:lstStyle/>
          <a:p>
            <a:pPr algn="ctr"/>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02</a:t>
            </a:r>
          </a:p>
        </p:txBody>
      </p:sp>
      <p:sp>
        <p:nvSpPr>
          <p:cNvPr id="17" name="Freeform 10">
            <a:extLst>
              <a:ext uri="{FF2B5EF4-FFF2-40B4-BE49-F238E27FC236}">
                <a16:creationId xmlns="" xmlns:a16="http://schemas.microsoft.com/office/drawing/2014/main" id="{E436047F-6378-48BF-921F-A07B3F315FD8}"/>
              </a:ext>
            </a:extLst>
          </p:cNvPr>
          <p:cNvSpPr>
            <a:spLocks noEditPoints="1"/>
          </p:cNvSpPr>
          <p:nvPr/>
        </p:nvSpPr>
        <p:spPr bwMode="auto">
          <a:xfrm>
            <a:off x="7268891" y="4687573"/>
            <a:ext cx="268778" cy="272184"/>
          </a:xfrm>
          <a:custGeom>
            <a:avLst/>
            <a:gdLst>
              <a:gd name="T0" fmla="*/ 1491 w 1536"/>
              <a:gd name="T1" fmla="*/ 180 h 1350"/>
              <a:gd name="T2" fmla="*/ 1491 w 1536"/>
              <a:gd name="T3" fmla="*/ 180 h 1350"/>
              <a:gd name="T4" fmla="*/ 1083 w 1536"/>
              <a:gd name="T5" fmla="*/ 180 h 1350"/>
              <a:gd name="T6" fmla="*/ 1083 w 1536"/>
              <a:gd name="T7" fmla="*/ 135 h 1350"/>
              <a:gd name="T8" fmla="*/ 948 w 1536"/>
              <a:gd name="T9" fmla="*/ 0 h 1350"/>
              <a:gd name="T10" fmla="*/ 588 w 1536"/>
              <a:gd name="T11" fmla="*/ 0 h 1350"/>
              <a:gd name="T12" fmla="*/ 453 w 1536"/>
              <a:gd name="T13" fmla="*/ 135 h 1350"/>
              <a:gd name="T14" fmla="*/ 453 w 1536"/>
              <a:gd name="T15" fmla="*/ 180 h 1350"/>
              <a:gd name="T16" fmla="*/ 45 w 1536"/>
              <a:gd name="T17" fmla="*/ 180 h 1350"/>
              <a:gd name="T18" fmla="*/ 0 w 1536"/>
              <a:gd name="T19" fmla="*/ 225 h 1350"/>
              <a:gd name="T20" fmla="*/ 0 w 1536"/>
              <a:gd name="T21" fmla="*/ 1215 h 1350"/>
              <a:gd name="T22" fmla="*/ 135 w 1536"/>
              <a:gd name="T23" fmla="*/ 1350 h 1350"/>
              <a:gd name="T24" fmla="*/ 1401 w 1536"/>
              <a:gd name="T25" fmla="*/ 1350 h 1350"/>
              <a:gd name="T26" fmla="*/ 1536 w 1536"/>
              <a:gd name="T27" fmla="*/ 1215 h 1350"/>
              <a:gd name="T28" fmla="*/ 1536 w 1536"/>
              <a:gd name="T29" fmla="*/ 226 h 1350"/>
              <a:gd name="T30" fmla="*/ 1536 w 1536"/>
              <a:gd name="T31" fmla="*/ 226 h 1350"/>
              <a:gd name="T32" fmla="*/ 1491 w 1536"/>
              <a:gd name="T33" fmla="*/ 180 h 1350"/>
              <a:gd name="T34" fmla="*/ 543 w 1536"/>
              <a:gd name="T35" fmla="*/ 135 h 1350"/>
              <a:gd name="T36" fmla="*/ 588 w 1536"/>
              <a:gd name="T37" fmla="*/ 90 h 1350"/>
              <a:gd name="T38" fmla="*/ 948 w 1536"/>
              <a:gd name="T39" fmla="*/ 90 h 1350"/>
              <a:gd name="T40" fmla="*/ 993 w 1536"/>
              <a:gd name="T41" fmla="*/ 135 h 1350"/>
              <a:gd name="T42" fmla="*/ 993 w 1536"/>
              <a:gd name="T43" fmla="*/ 180 h 1350"/>
              <a:gd name="T44" fmla="*/ 543 w 1536"/>
              <a:gd name="T45" fmla="*/ 180 h 1350"/>
              <a:gd name="T46" fmla="*/ 543 w 1536"/>
              <a:gd name="T47" fmla="*/ 135 h 1350"/>
              <a:gd name="T48" fmla="*/ 1429 w 1536"/>
              <a:gd name="T49" fmla="*/ 270 h 1350"/>
              <a:gd name="T50" fmla="*/ 1289 w 1536"/>
              <a:gd name="T51" fmla="*/ 689 h 1350"/>
              <a:gd name="T52" fmla="*/ 1246 w 1536"/>
              <a:gd name="T53" fmla="*/ 720 h 1350"/>
              <a:gd name="T54" fmla="*/ 993 w 1536"/>
              <a:gd name="T55" fmla="*/ 720 h 1350"/>
              <a:gd name="T56" fmla="*/ 993 w 1536"/>
              <a:gd name="T57" fmla="*/ 675 h 1350"/>
              <a:gd name="T58" fmla="*/ 948 w 1536"/>
              <a:gd name="T59" fmla="*/ 630 h 1350"/>
              <a:gd name="T60" fmla="*/ 588 w 1536"/>
              <a:gd name="T61" fmla="*/ 630 h 1350"/>
              <a:gd name="T62" fmla="*/ 543 w 1536"/>
              <a:gd name="T63" fmla="*/ 675 h 1350"/>
              <a:gd name="T64" fmla="*/ 543 w 1536"/>
              <a:gd name="T65" fmla="*/ 720 h 1350"/>
              <a:gd name="T66" fmla="*/ 290 w 1536"/>
              <a:gd name="T67" fmla="*/ 720 h 1350"/>
              <a:gd name="T68" fmla="*/ 247 w 1536"/>
              <a:gd name="T69" fmla="*/ 689 h 1350"/>
              <a:gd name="T70" fmla="*/ 107 w 1536"/>
              <a:gd name="T71" fmla="*/ 270 h 1350"/>
              <a:gd name="T72" fmla="*/ 1429 w 1536"/>
              <a:gd name="T73" fmla="*/ 270 h 1350"/>
              <a:gd name="T74" fmla="*/ 903 w 1536"/>
              <a:gd name="T75" fmla="*/ 720 h 1350"/>
              <a:gd name="T76" fmla="*/ 903 w 1536"/>
              <a:gd name="T77" fmla="*/ 810 h 1350"/>
              <a:gd name="T78" fmla="*/ 633 w 1536"/>
              <a:gd name="T79" fmla="*/ 810 h 1350"/>
              <a:gd name="T80" fmla="*/ 633 w 1536"/>
              <a:gd name="T81" fmla="*/ 720 h 1350"/>
              <a:gd name="T82" fmla="*/ 903 w 1536"/>
              <a:gd name="T83" fmla="*/ 720 h 1350"/>
              <a:gd name="T84" fmla="*/ 1446 w 1536"/>
              <a:gd name="T85" fmla="*/ 1215 h 1350"/>
              <a:gd name="T86" fmla="*/ 1401 w 1536"/>
              <a:gd name="T87" fmla="*/ 1260 h 1350"/>
              <a:gd name="T88" fmla="*/ 135 w 1536"/>
              <a:gd name="T89" fmla="*/ 1260 h 1350"/>
              <a:gd name="T90" fmla="*/ 90 w 1536"/>
              <a:gd name="T91" fmla="*/ 1215 h 1350"/>
              <a:gd name="T92" fmla="*/ 90 w 1536"/>
              <a:gd name="T93" fmla="*/ 502 h 1350"/>
              <a:gd name="T94" fmla="*/ 162 w 1536"/>
              <a:gd name="T95" fmla="*/ 718 h 1350"/>
              <a:gd name="T96" fmla="*/ 290 w 1536"/>
              <a:gd name="T97" fmla="*/ 810 h 1350"/>
              <a:gd name="T98" fmla="*/ 543 w 1536"/>
              <a:gd name="T99" fmla="*/ 810 h 1350"/>
              <a:gd name="T100" fmla="*/ 543 w 1536"/>
              <a:gd name="T101" fmla="*/ 855 h 1350"/>
              <a:gd name="T102" fmla="*/ 588 w 1536"/>
              <a:gd name="T103" fmla="*/ 900 h 1350"/>
              <a:gd name="T104" fmla="*/ 948 w 1536"/>
              <a:gd name="T105" fmla="*/ 900 h 1350"/>
              <a:gd name="T106" fmla="*/ 993 w 1536"/>
              <a:gd name="T107" fmla="*/ 855 h 1350"/>
              <a:gd name="T108" fmla="*/ 993 w 1536"/>
              <a:gd name="T109" fmla="*/ 810 h 1350"/>
              <a:gd name="T110" fmla="*/ 1246 w 1536"/>
              <a:gd name="T111" fmla="*/ 810 h 1350"/>
              <a:gd name="T112" fmla="*/ 1374 w 1536"/>
              <a:gd name="T113" fmla="*/ 718 h 1350"/>
              <a:gd name="T114" fmla="*/ 1446 w 1536"/>
              <a:gd name="T115" fmla="*/ 502 h 1350"/>
              <a:gd name="T116" fmla="*/ 1446 w 1536"/>
              <a:gd name="T117" fmla="*/ 1215 h 1350"/>
              <a:gd name="T118" fmla="*/ 1446 w 1536"/>
              <a:gd name="T119" fmla="*/ 1215 h 1350"/>
              <a:gd name="T120" fmla="*/ 1446 w 1536"/>
              <a:gd name="T121" fmla="*/ 1215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6" h="1350">
                <a:moveTo>
                  <a:pt x="1491" y="180"/>
                </a:moveTo>
                <a:cubicBezTo>
                  <a:pt x="1491" y="180"/>
                  <a:pt x="1491" y="180"/>
                  <a:pt x="1491" y="180"/>
                </a:cubicBezTo>
                <a:cubicBezTo>
                  <a:pt x="1083" y="180"/>
                  <a:pt x="1083" y="180"/>
                  <a:pt x="1083" y="180"/>
                </a:cubicBezTo>
                <a:cubicBezTo>
                  <a:pt x="1083" y="135"/>
                  <a:pt x="1083" y="135"/>
                  <a:pt x="1083" y="135"/>
                </a:cubicBezTo>
                <a:cubicBezTo>
                  <a:pt x="1083" y="61"/>
                  <a:pt x="1022" y="0"/>
                  <a:pt x="948" y="0"/>
                </a:cubicBezTo>
                <a:cubicBezTo>
                  <a:pt x="588" y="0"/>
                  <a:pt x="588" y="0"/>
                  <a:pt x="588" y="0"/>
                </a:cubicBezTo>
                <a:cubicBezTo>
                  <a:pt x="514" y="0"/>
                  <a:pt x="453" y="61"/>
                  <a:pt x="453" y="135"/>
                </a:cubicBezTo>
                <a:cubicBezTo>
                  <a:pt x="453" y="180"/>
                  <a:pt x="453" y="180"/>
                  <a:pt x="453" y="180"/>
                </a:cubicBezTo>
                <a:cubicBezTo>
                  <a:pt x="45" y="180"/>
                  <a:pt x="45" y="180"/>
                  <a:pt x="45" y="180"/>
                </a:cubicBezTo>
                <a:cubicBezTo>
                  <a:pt x="20" y="180"/>
                  <a:pt x="0" y="201"/>
                  <a:pt x="0" y="225"/>
                </a:cubicBezTo>
                <a:cubicBezTo>
                  <a:pt x="0" y="1215"/>
                  <a:pt x="0" y="1215"/>
                  <a:pt x="0" y="1215"/>
                </a:cubicBezTo>
                <a:cubicBezTo>
                  <a:pt x="0" y="1289"/>
                  <a:pt x="61" y="1350"/>
                  <a:pt x="135" y="1350"/>
                </a:cubicBezTo>
                <a:cubicBezTo>
                  <a:pt x="1401" y="1350"/>
                  <a:pt x="1401" y="1350"/>
                  <a:pt x="1401" y="1350"/>
                </a:cubicBezTo>
                <a:cubicBezTo>
                  <a:pt x="1475" y="1350"/>
                  <a:pt x="1536" y="1289"/>
                  <a:pt x="1536" y="1215"/>
                </a:cubicBezTo>
                <a:cubicBezTo>
                  <a:pt x="1536" y="226"/>
                  <a:pt x="1536" y="226"/>
                  <a:pt x="1536" y="226"/>
                </a:cubicBezTo>
                <a:cubicBezTo>
                  <a:pt x="1536" y="226"/>
                  <a:pt x="1536" y="226"/>
                  <a:pt x="1536" y="226"/>
                </a:cubicBezTo>
                <a:cubicBezTo>
                  <a:pt x="1534" y="196"/>
                  <a:pt x="1516" y="180"/>
                  <a:pt x="1491" y="180"/>
                </a:cubicBezTo>
                <a:close/>
                <a:moveTo>
                  <a:pt x="543" y="135"/>
                </a:moveTo>
                <a:cubicBezTo>
                  <a:pt x="543" y="110"/>
                  <a:pt x="563" y="90"/>
                  <a:pt x="588" y="90"/>
                </a:cubicBezTo>
                <a:cubicBezTo>
                  <a:pt x="948" y="90"/>
                  <a:pt x="948" y="90"/>
                  <a:pt x="948" y="90"/>
                </a:cubicBezTo>
                <a:cubicBezTo>
                  <a:pt x="973" y="90"/>
                  <a:pt x="993" y="110"/>
                  <a:pt x="993" y="135"/>
                </a:cubicBezTo>
                <a:cubicBezTo>
                  <a:pt x="993" y="180"/>
                  <a:pt x="993" y="180"/>
                  <a:pt x="993" y="180"/>
                </a:cubicBezTo>
                <a:cubicBezTo>
                  <a:pt x="543" y="180"/>
                  <a:pt x="543" y="180"/>
                  <a:pt x="543" y="180"/>
                </a:cubicBezTo>
                <a:lnTo>
                  <a:pt x="543" y="135"/>
                </a:lnTo>
                <a:close/>
                <a:moveTo>
                  <a:pt x="1429" y="270"/>
                </a:moveTo>
                <a:cubicBezTo>
                  <a:pt x="1289" y="689"/>
                  <a:pt x="1289" y="689"/>
                  <a:pt x="1289" y="689"/>
                </a:cubicBezTo>
                <a:cubicBezTo>
                  <a:pt x="1283" y="708"/>
                  <a:pt x="1266" y="720"/>
                  <a:pt x="1246" y="720"/>
                </a:cubicBezTo>
                <a:cubicBezTo>
                  <a:pt x="993" y="720"/>
                  <a:pt x="993" y="720"/>
                  <a:pt x="993" y="720"/>
                </a:cubicBezTo>
                <a:cubicBezTo>
                  <a:pt x="993" y="675"/>
                  <a:pt x="993" y="675"/>
                  <a:pt x="993" y="675"/>
                </a:cubicBezTo>
                <a:cubicBezTo>
                  <a:pt x="993" y="650"/>
                  <a:pt x="973" y="630"/>
                  <a:pt x="948" y="630"/>
                </a:cubicBezTo>
                <a:cubicBezTo>
                  <a:pt x="588" y="630"/>
                  <a:pt x="588" y="630"/>
                  <a:pt x="588" y="630"/>
                </a:cubicBezTo>
                <a:cubicBezTo>
                  <a:pt x="563" y="630"/>
                  <a:pt x="543" y="650"/>
                  <a:pt x="543" y="675"/>
                </a:cubicBezTo>
                <a:cubicBezTo>
                  <a:pt x="543" y="720"/>
                  <a:pt x="543" y="720"/>
                  <a:pt x="543" y="720"/>
                </a:cubicBezTo>
                <a:cubicBezTo>
                  <a:pt x="290" y="720"/>
                  <a:pt x="290" y="720"/>
                  <a:pt x="290" y="720"/>
                </a:cubicBezTo>
                <a:cubicBezTo>
                  <a:pt x="270" y="720"/>
                  <a:pt x="253" y="708"/>
                  <a:pt x="247" y="689"/>
                </a:cubicBezTo>
                <a:cubicBezTo>
                  <a:pt x="107" y="270"/>
                  <a:pt x="107" y="270"/>
                  <a:pt x="107" y="270"/>
                </a:cubicBezTo>
                <a:lnTo>
                  <a:pt x="1429" y="270"/>
                </a:lnTo>
                <a:close/>
                <a:moveTo>
                  <a:pt x="903" y="720"/>
                </a:moveTo>
                <a:cubicBezTo>
                  <a:pt x="903" y="810"/>
                  <a:pt x="903" y="810"/>
                  <a:pt x="903" y="810"/>
                </a:cubicBezTo>
                <a:cubicBezTo>
                  <a:pt x="633" y="810"/>
                  <a:pt x="633" y="810"/>
                  <a:pt x="633" y="810"/>
                </a:cubicBezTo>
                <a:cubicBezTo>
                  <a:pt x="633" y="720"/>
                  <a:pt x="633" y="720"/>
                  <a:pt x="633" y="720"/>
                </a:cubicBezTo>
                <a:lnTo>
                  <a:pt x="903" y="720"/>
                </a:lnTo>
                <a:close/>
                <a:moveTo>
                  <a:pt x="1446" y="1215"/>
                </a:moveTo>
                <a:cubicBezTo>
                  <a:pt x="1446" y="1240"/>
                  <a:pt x="1426" y="1260"/>
                  <a:pt x="1401" y="1260"/>
                </a:cubicBezTo>
                <a:cubicBezTo>
                  <a:pt x="135" y="1260"/>
                  <a:pt x="135" y="1260"/>
                  <a:pt x="135" y="1260"/>
                </a:cubicBezTo>
                <a:cubicBezTo>
                  <a:pt x="110" y="1260"/>
                  <a:pt x="90" y="1240"/>
                  <a:pt x="90" y="1215"/>
                </a:cubicBezTo>
                <a:cubicBezTo>
                  <a:pt x="90" y="502"/>
                  <a:pt x="90" y="502"/>
                  <a:pt x="90" y="502"/>
                </a:cubicBezTo>
                <a:cubicBezTo>
                  <a:pt x="162" y="718"/>
                  <a:pt x="162" y="718"/>
                  <a:pt x="162" y="718"/>
                </a:cubicBezTo>
                <a:cubicBezTo>
                  <a:pt x="180" y="773"/>
                  <a:pt x="232" y="810"/>
                  <a:pt x="290" y="810"/>
                </a:cubicBezTo>
                <a:cubicBezTo>
                  <a:pt x="543" y="810"/>
                  <a:pt x="543" y="810"/>
                  <a:pt x="543" y="810"/>
                </a:cubicBezTo>
                <a:cubicBezTo>
                  <a:pt x="543" y="855"/>
                  <a:pt x="543" y="855"/>
                  <a:pt x="543" y="855"/>
                </a:cubicBezTo>
                <a:cubicBezTo>
                  <a:pt x="543" y="880"/>
                  <a:pt x="563" y="900"/>
                  <a:pt x="588" y="900"/>
                </a:cubicBezTo>
                <a:cubicBezTo>
                  <a:pt x="948" y="900"/>
                  <a:pt x="948" y="900"/>
                  <a:pt x="948" y="900"/>
                </a:cubicBezTo>
                <a:cubicBezTo>
                  <a:pt x="973" y="900"/>
                  <a:pt x="993" y="880"/>
                  <a:pt x="993" y="855"/>
                </a:cubicBezTo>
                <a:cubicBezTo>
                  <a:pt x="993" y="810"/>
                  <a:pt x="993" y="810"/>
                  <a:pt x="993" y="810"/>
                </a:cubicBezTo>
                <a:cubicBezTo>
                  <a:pt x="1246" y="810"/>
                  <a:pt x="1246" y="810"/>
                  <a:pt x="1246" y="810"/>
                </a:cubicBezTo>
                <a:cubicBezTo>
                  <a:pt x="1304" y="810"/>
                  <a:pt x="1356" y="773"/>
                  <a:pt x="1374" y="718"/>
                </a:cubicBezTo>
                <a:cubicBezTo>
                  <a:pt x="1446" y="502"/>
                  <a:pt x="1446" y="502"/>
                  <a:pt x="1446" y="502"/>
                </a:cubicBezTo>
                <a:lnTo>
                  <a:pt x="1446" y="1215"/>
                </a:lnTo>
                <a:close/>
                <a:moveTo>
                  <a:pt x="1446" y="1215"/>
                </a:moveTo>
                <a:cubicBezTo>
                  <a:pt x="1446" y="1215"/>
                  <a:pt x="1446" y="1215"/>
                  <a:pt x="1446" y="121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IN"/>
          </a:p>
        </p:txBody>
      </p:sp>
      <p:sp>
        <p:nvSpPr>
          <p:cNvPr id="18" name="Freeform 17">
            <a:extLst>
              <a:ext uri="{FF2B5EF4-FFF2-40B4-BE49-F238E27FC236}">
                <a16:creationId xmlns="" xmlns:a16="http://schemas.microsoft.com/office/drawing/2014/main" id="{92CFA4B2-EC30-43A3-967B-EF254A19D017}"/>
              </a:ext>
            </a:extLst>
          </p:cNvPr>
          <p:cNvSpPr>
            <a:spLocks/>
          </p:cNvSpPr>
          <p:nvPr/>
        </p:nvSpPr>
        <p:spPr bwMode="auto">
          <a:xfrm>
            <a:off x="2726578" y="4789104"/>
            <a:ext cx="2933700" cy="1802340"/>
          </a:xfrm>
          <a:custGeom>
            <a:avLst/>
            <a:gdLst>
              <a:gd name="T0" fmla="*/ 2018 w 2619"/>
              <a:gd name="T1" fmla="*/ 191 h 1393"/>
              <a:gd name="T2" fmla="*/ 2018 w 2619"/>
              <a:gd name="T3" fmla="*/ 794 h 1393"/>
              <a:gd name="T4" fmla="*/ 773 w 2619"/>
              <a:gd name="T5" fmla="*/ 794 h 1393"/>
              <a:gd name="T6" fmla="*/ 773 w 2619"/>
              <a:gd name="T7" fmla="*/ 467 h 1393"/>
              <a:gd name="T8" fmla="*/ 933 w 2619"/>
              <a:gd name="T9" fmla="*/ 467 h 1393"/>
              <a:gd name="T10" fmla="*/ 467 w 2619"/>
              <a:gd name="T11" fmla="*/ 0 h 1393"/>
              <a:gd name="T12" fmla="*/ 0 w 2619"/>
              <a:gd name="T13" fmla="*/ 467 h 1393"/>
              <a:gd name="T14" fmla="*/ 172 w 2619"/>
              <a:gd name="T15" fmla="*/ 467 h 1393"/>
              <a:gd name="T16" fmla="*/ 172 w 2619"/>
              <a:gd name="T17" fmla="*/ 1393 h 1393"/>
              <a:gd name="T18" fmla="*/ 2619 w 2619"/>
              <a:gd name="T19" fmla="*/ 1393 h 1393"/>
              <a:gd name="T20" fmla="*/ 2619 w 2619"/>
              <a:gd name="T21" fmla="*/ 191 h 1393"/>
              <a:gd name="T22" fmla="*/ 2018 w 2619"/>
              <a:gd name="T23" fmla="*/ 191 h 1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9" h="1393">
                <a:moveTo>
                  <a:pt x="2018" y="191"/>
                </a:moveTo>
                <a:lnTo>
                  <a:pt x="2018" y="794"/>
                </a:lnTo>
                <a:lnTo>
                  <a:pt x="773" y="794"/>
                </a:lnTo>
                <a:lnTo>
                  <a:pt x="773" y="467"/>
                </a:lnTo>
                <a:lnTo>
                  <a:pt x="933" y="467"/>
                </a:lnTo>
                <a:lnTo>
                  <a:pt x="467" y="0"/>
                </a:lnTo>
                <a:lnTo>
                  <a:pt x="0" y="467"/>
                </a:lnTo>
                <a:lnTo>
                  <a:pt x="172" y="467"/>
                </a:lnTo>
                <a:lnTo>
                  <a:pt x="172" y="1393"/>
                </a:lnTo>
                <a:lnTo>
                  <a:pt x="2619" y="1393"/>
                </a:lnTo>
                <a:lnTo>
                  <a:pt x="2619" y="191"/>
                </a:lnTo>
                <a:lnTo>
                  <a:pt x="2018" y="191"/>
                </a:lnTo>
                <a:close/>
              </a:path>
            </a:pathLst>
          </a:custGeom>
          <a:gradFill flip="none" rotWithShape="1">
            <a:gsLst>
              <a:gs pos="0">
                <a:schemeClr val="accent3"/>
              </a:gs>
              <a:gs pos="76000">
                <a:schemeClr val="accent4"/>
              </a:gs>
            </a:gsLst>
            <a:lin ang="0" scaled="1"/>
            <a:tileRect/>
          </a:gradFill>
          <a:ln w="9525">
            <a:noFill/>
            <a:round/>
            <a:headEnd/>
            <a:tailEnd/>
          </a:ln>
          <a:effectLst>
            <a:outerShdw blurRad="177800" dist="215900" dir="5400000" algn="t" rotWithShape="0">
              <a:prstClr val="black">
                <a:alpha val="15000"/>
              </a:prstClr>
            </a:outerShdw>
          </a:effectLst>
        </p:spPr>
        <p:txBody>
          <a:bodyPr vert="horz" wrap="square" lIns="91440" tIns="45720" rIns="91440" bIns="45720" numCol="1" anchor="t" anchorCtr="0" compatLnSpc="1">
            <a:prstTxWarp prst="textNoShape">
              <a:avLst/>
            </a:prstTxWarp>
          </a:bodyPr>
          <a:lstStyle/>
          <a:p>
            <a:endParaRPr lang="en-IN"/>
          </a:p>
        </p:txBody>
      </p:sp>
      <p:sp>
        <p:nvSpPr>
          <p:cNvPr id="19" name="TextBox 18">
            <a:extLst>
              <a:ext uri="{FF2B5EF4-FFF2-40B4-BE49-F238E27FC236}">
                <a16:creationId xmlns="" xmlns:a16="http://schemas.microsoft.com/office/drawing/2014/main" id="{EAFA8C1A-88FB-4969-8248-EA75BA047C3D}"/>
              </a:ext>
            </a:extLst>
          </p:cNvPr>
          <p:cNvSpPr txBox="1"/>
          <p:nvPr/>
        </p:nvSpPr>
        <p:spPr>
          <a:xfrm>
            <a:off x="3117146" y="6023158"/>
            <a:ext cx="2279738" cy="369332"/>
          </a:xfrm>
          <a:prstGeom prst="rect">
            <a:avLst/>
          </a:prstGeom>
          <a:noFill/>
        </p:spPr>
        <p:txBody>
          <a:bodyPr wrap="square" lIns="0" rIns="0" rtlCol="0" anchor="ctr">
            <a:spAutoFit/>
          </a:bodyPr>
          <a:lstStyle/>
          <a:p>
            <a:pPr algn="ctr"/>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01</a:t>
            </a:r>
          </a:p>
        </p:txBody>
      </p:sp>
      <p:grpSp>
        <p:nvGrpSpPr>
          <p:cNvPr id="20" name="Group 19">
            <a:extLst>
              <a:ext uri="{FF2B5EF4-FFF2-40B4-BE49-F238E27FC236}">
                <a16:creationId xmlns="" xmlns:a16="http://schemas.microsoft.com/office/drawing/2014/main" id="{0BA2C897-09F3-4347-B3B4-6B54E0D1A577}"/>
              </a:ext>
            </a:extLst>
          </p:cNvPr>
          <p:cNvGrpSpPr/>
          <p:nvPr/>
        </p:nvGrpSpPr>
        <p:grpSpPr>
          <a:xfrm>
            <a:off x="3104986" y="4927374"/>
            <a:ext cx="307877" cy="398367"/>
            <a:chOff x="120651" y="2266950"/>
            <a:chExt cx="2944813" cy="3298825"/>
          </a:xfrm>
          <a:solidFill>
            <a:schemeClr val="bg1"/>
          </a:solidFill>
        </p:grpSpPr>
        <p:sp>
          <p:nvSpPr>
            <p:cNvPr id="21" name="Freeform 14">
              <a:extLst>
                <a:ext uri="{FF2B5EF4-FFF2-40B4-BE49-F238E27FC236}">
                  <a16:creationId xmlns="" xmlns:a16="http://schemas.microsoft.com/office/drawing/2014/main" id="{6C8BF11E-B780-4A4A-8356-9C723C58F1A8}"/>
                </a:ext>
              </a:extLst>
            </p:cNvPr>
            <p:cNvSpPr>
              <a:spLocks noEditPoints="1"/>
            </p:cNvSpPr>
            <p:nvPr/>
          </p:nvSpPr>
          <p:spPr bwMode="auto">
            <a:xfrm>
              <a:off x="1219201" y="3508375"/>
              <a:ext cx="747713" cy="1436688"/>
            </a:xfrm>
            <a:custGeom>
              <a:avLst/>
              <a:gdLst>
                <a:gd name="T0" fmla="*/ 206 w 347"/>
                <a:gd name="T1" fmla="*/ 290 h 669"/>
                <a:gd name="T2" fmla="*/ 141 w 347"/>
                <a:gd name="T3" fmla="*/ 290 h 669"/>
                <a:gd name="T4" fmla="*/ 90 w 347"/>
                <a:gd name="T5" fmla="*/ 238 h 669"/>
                <a:gd name="T6" fmla="*/ 141 w 347"/>
                <a:gd name="T7" fmla="*/ 187 h 669"/>
                <a:gd name="T8" fmla="*/ 270 w 347"/>
                <a:gd name="T9" fmla="*/ 187 h 669"/>
                <a:gd name="T10" fmla="*/ 315 w 347"/>
                <a:gd name="T11" fmla="*/ 142 h 669"/>
                <a:gd name="T12" fmla="*/ 270 w 347"/>
                <a:gd name="T13" fmla="*/ 97 h 669"/>
                <a:gd name="T14" fmla="*/ 219 w 347"/>
                <a:gd name="T15" fmla="*/ 97 h 669"/>
                <a:gd name="T16" fmla="*/ 219 w 347"/>
                <a:gd name="T17" fmla="*/ 45 h 669"/>
                <a:gd name="T18" fmla="*/ 174 w 347"/>
                <a:gd name="T19" fmla="*/ 0 h 669"/>
                <a:gd name="T20" fmla="*/ 129 w 347"/>
                <a:gd name="T21" fmla="*/ 45 h 669"/>
                <a:gd name="T22" fmla="*/ 129 w 347"/>
                <a:gd name="T23" fmla="*/ 97 h 669"/>
                <a:gd name="T24" fmla="*/ 0 w 347"/>
                <a:gd name="T25" fmla="*/ 238 h 669"/>
                <a:gd name="T26" fmla="*/ 141 w 347"/>
                <a:gd name="T27" fmla="*/ 380 h 669"/>
                <a:gd name="T28" fmla="*/ 206 w 347"/>
                <a:gd name="T29" fmla="*/ 380 h 669"/>
                <a:gd name="T30" fmla="*/ 257 w 347"/>
                <a:gd name="T31" fmla="*/ 431 h 669"/>
                <a:gd name="T32" fmla="*/ 206 w 347"/>
                <a:gd name="T33" fmla="*/ 482 h 669"/>
                <a:gd name="T34" fmla="*/ 77 w 347"/>
                <a:gd name="T35" fmla="*/ 482 h 669"/>
                <a:gd name="T36" fmla="*/ 32 w 347"/>
                <a:gd name="T37" fmla="*/ 527 h 669"/>
                <a:gd name="T38" fmla="*/ 77 w 347"/>
                <a:gd name="T39" fmla="*/ 572 h 669"/>
                <a:gd name="T40" fmla="*/ 129 w 347"/>
                <a:gd name="T41" fmla="*/ 572 h 669"/>
                <a:gd name="T42" fmla="*/ 129 w 347"/>
                <a:gd name="T43" fmla="*/ 624 h 669"/>
                <a:gd name="T44" fmla="*/ 174 w 347"/>
                <a:gd name="T45" fmla="*/ 669 h 669"/>
                <a:gd name="T46" fmla="*/ 219 w 347"/>
                <a:gd name="T47" fmla="*/ 624 h 669"/>
                <a:gd name="T48" fmla="*/ 219 w 347"/>
                <a:gd name="T49" fmla="*/ 572 h 669"/>
                <a:gd name="T50" fmla="*/ 347 w 347"/>
                <a:gd name="T51" fmla="*/ 431 h 669"/>
                <a:gd name="T52" fmla="*/ 206 w 347"/>
                <a:gd name="T53" fmla="*/ 290 h 669"/>
                <a:gd name="T54" fmla="*/ 206 w 347"/>
                <a:gd name="T55" fmla="*/ 290 h 669"/>
                <a:gd name="T56" fmla="*/ 206 w 347"/>
                <a:gd name="T57" fmla="*/ 29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7" h="669">
                  <a:moveTo>
                    <a:pt x="206" y="290"/>
                  </a:moveTo>
                  <a:cubicBezTo>
                    <a:pt x="141" y="290"/>
                    <a:pt x="141" y="290"/>
                    <a:pt x="141" y="290"/>
                  </a:cubicBezTo>
                  <a:cubicBezTo>
                    <a:pt x="113" y="290"/>
                    <a:pt x="90" y="267"/>
                    <a:pt x="90" y="238"/>
                  </a:cubicBezTo>
                  <a:cubicBezTo>
                    <a:pt x="90" y="210"/>
                    <a:pt x="113" y="187"/>
                    <a:pt x="141" y="187"/>
                  </a:cubicBezTo>
                  <a:cubicBezTo>
                    <a:pt x="270" y="187"/>
                    <a:pt x="270" y="187"/>
                    <a:pt x="270" y="187"/>
                  </a:cubicBezTo>
                  <a:cubicBezTo>
                    <a:pt x="295" y="187"/>
                    <a:pt x="315" y="167"/>
                    <a:pt x="315" y="142"/>
                  </a:cubicBezTo>
                  <a:cubicBezTo>
                    <a:pt x="315" y="117"/>
                    <a:pt x="295" y="97"/>
                    <a:pt x="270" y="97"/>
                  </a:cubicBezTo>
                  <a:cubicBezTo>
                    <a:pt x="219" y="97"/>
                    <a:pt x="219" y="97"/>
                    <a:pt x="219" y="97"/>
                  </a:cubicBezTo>
                  <a:cubicBezTo>
                    <a:pt x="219" y="45"/>
                    <a:pt x="219" y="45"/>
                    <a:pt x="219" y="45"/>
                  </a:cubicBezTo>
                  <a:cubicBezTo>
                    <a:pt x="219" y="21"/>
                    <a:pt x="198" y="0"/>
                    <a:pt x="174" y="0"/>
                  </a:cubicBezTo>
                  <a:cubicBezTo>
                    <a:pt x="149" y="0"/>
                    <a:pt x="129" y="21"/>
                    <a:pt x="129" y="45"/>
                  </a:cubicBezTo>
                  <a:cubicBezTo>
                    <a:pt x="129" y="97"/>
                    <a:pt x="129" y="97"/>
                    <a:pt x="129" y="97"/>
                  </a:cubicBezTo>
                  <a:cubicBezTo>
                    <a:pt x="57" y="104"/>
                    <a:pt x="0" y="165"/>
                    <a:pt x="0" y="238"/>
                  </a:cubicBezTo>
                  <a:cubicBezTo>
                    <a:pt x="0" y="316"/>
                    <a:pt x="63" y="380"/>
                    <a:pt x="141" y="380"/>
                  </a:cubicBezTo>
                  <a:cubicBezTo>
                    <a:pt x="206" y="380"/>
                    <a:pt x="206" y="380"/>
                    <a:pt x="206" y="380"/>
                  </a:cubicBezTo>
                  <a:cubicBezTo>
                    <a:pt x="234" y="380"/>
                    <a:pt x="257" y="403"/>
                    <a:pt x="257" y="431"/>
                  </a:cubicBezTo>
                  <a:cubicBezTo>
                    <a:pt x="257" y="459"/>
                    <a:pt x="234" y="482"/>
                    <a:pt x="206" y="482"/>
                  </a:cubicBezTo>
                  <a:cubicBezTo>
                    <a:pt x="77" y="482"/>
                    <a:pt x="77" y="482"/>
                    <a:pt x="77" y="482"/>
                  </a:cubicBezTo>
                  <a:cubicBezTo>
                    <a:pt x="52" y="482"/>
                    <a:pt x="32" y="503"/>
                    <a:pt x="32" y="527"/>
                  </a:cubicBezTo>
                  <a:cubicBezTo>
                    <a:pt x="32" y="552"/>
                    <a:pt x="52" y="572"/>
                    <a:pt x="77" y="572"/>
                  </a:cubicBezTo>
                  <a:cubicBezTo>
                    <a:pt x="129" y="572"/>
                    <a:pt x="129" y="572"/>
                    <a:pt x="129" y="572"/>
                  </a:cubicBezTo>
                  <a:cubicBezTo>
                    <a:pt x="129" y="624"/>
                    <a:pt x="129" y="624"/>
                    <a:pt x="129" y="624"/>
                  </a:cubicBezTo>
                  <a:cubicBezTo>
                    <a:pt x="129" y="649"/>
                    <a:pt x="149" y="669"/>
                    <a:pt x="174" y="669"/>
                  </a:cubicBezTo>
                  <a:cubicBezTo>
                    <a:pt x="198" y="669"/>
                    <a:pt x="219" y="649"/>
                    <a:pt x="219" y="624"/>
                  </a:cubicBezTo>
                  <a:cubicBezTo>
                    <a:pt x="219" y="572"/>
                    <a:pt x="219" y="572"/>
                    <a:pt x="219" y="572"/>
                  </a:cubicBezTo>
                  <a:cubicBezTo>
                    <a:pt x="291" y="565"/>
                    <a:pt x="347" y="505"/>
                    <a:pt x="347" y="431"/>
                  </a:cubicBezTo>
                  <a:cubicBezTo>
                    <a:pt x="347" y="353"/>
                    <a:pt x="284" y="290"/>
                    <a:pt x="206" y="290"/>
                  </a:cubicBezTo>
                  <a:close/>
                  <a:moveTo>
                    <a:pt x="206" y="290"/>
                  </a:moveTo>
                  <a:cubicBezTo>
                    <a:pt x="206" y="290"/>
                    <a:pt x="206" y="290"/>
                    <a:pt x="206" y="29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22" name="Freeform 15">
              <a:extLst>
                <a:ext uri="{FF2B5EF4-FFF2-40B4-BE49-F238E27FC236}">
                  <a16:creationId xmlns="" xmlns:a16="http://schemas.microsoft.com/office/drawing/2014/main" id="{EE2E5DD6-68EB-4E0A-9F65-5D7BFABF3C3C}"/>
                </a:ext>
              </a:extLst>
            </p:cNvPr>
            <p:cNvSpPr>
              <a:spLocks noEditPoints="1"/>
            </p:cNvSpPr>
            <p:nvPr/>
          </p:nvSpPr>
          <p:spPr bwMode="auto">
            <a:xfrm>
              <a:off x="120651" y="2266950"/>
              <a:ext cx="2944813" cy="3298825"/>
            </a:xfrm>
            <a:custGeom>
              <a:avLst/>
              <a:gdLst>
                <a:gd name="T0" fmla="*/ 1125 w 1367"/>
                <a:gd name="T1" fmla="*/ 472 h 1536"/>
                <a:gd name="T2" fmla="*/ 1124 w 1367"/>
                <a:gd name="T3" fmla="*/ 472 h 1536"/>
                <a:gd name="T4" fmla="*/ 1032 w 1367"/>
                <a:gd name="T5" fmla="*/ 379 h 1536"/>
                <a:gd name="T6" fmla="*/ 1212 w 1367"/>
                <a:gd name="T7" fmla="*/ 379 h 1536"/>
                <a:gd name="T8" fmla="*/ 1257 w 1367"/>
                <a:gd name="T9" fmla="*/ 334 h 1536"/>
                <a:gd name="T10" fmla="*/ 1212 w 1367"/>
                <a:gd name="T11" fmla="*/ 289 h 1536"/>
                <a:gd name="T12" fmla="*/ 996 w 1367"/>
                <a:gd name="T13" fmla="*/ 289 h 1536"/>
                <a:gd name="T14" fmla="*/ 1108 w 1367"/>
                <a:gd name="T15" fmla="*/ 65 h 1536"/>
                <a:gd name="T16" fmla="*/ 1106 w 1367"/>
                <a:gd name="T17" fmla="*/ 21 h 1536"/>
                <a:gd name="T18" fmla="*/ 1068 w 1367"/>
                <a:gd name="T19" fmla="*/ 0 h 1536"/>
                <a:gd name="T20" fmla="*/ 299 w 1367"/>
                <a:gd name="T21" fmla="*/ 0 h 1536"/>
                <a:gd name="T22" fmla="*/ 261 w 1367"/>
                <a:gd name="T23" fmla="*/ 21 h 1536"/>
                <a:gd name="T24" fmla="*/ 259 w 1367"/>
                <a:gd name="T25" fmla="*/ 65 h 1536"/>
                <a:gd name="T26" fmla="*/ 389 w 1367"/>
                <a:gd name="T27" fmla="*/ 325 h 1536"/>
                <a:gd name="T28" fmla="*/ 243 w 1367"/>
                <a:gd name="T29" fmla="*/ 472 h 1536"/>
                <a:gd name="T30" fmla="*/ 242 w 1367"/>
                <a:gd name="T31" fmla="*/ 472 h 1536"/>
                <a:gd name="T32" fmla="*/ 243 w 1367"/>
                <a:gd name="T33" fmla="*/ 1353 h 1536"/>
                <a:gd name="T34" fmla="*/ 684 w 1367"/>
                <a:gd name="T35" fmla="*/ 1536 h 1536"/>
                <a:gd name="T36" fmla="*/ 1124 w 1367"/>
                <a:gd name="T37" fmla="*/ 1353 h 1536"/>
                <a:gd name="T38" fmla="*/ 1125 w 1367"/>
                <a:gd name="T39" fmla="*/ 472 h 1536"/>
                <a:gd name="T40" fmla="*/ 372 w 1367"/>
                <a:gd name="T41" fmla="*/ 90 h 1536"/>
                <a:gd name="T42" fmla="*/ 995 w 1367"/>
                <a:gd name="T43" fmla="*/ 90 h 1536"/>
                <a:gd name="T44" fmla="*/ 895 w 1367"/>
                <a:gd name="T45" fmla="*/ 289 h 1536"/>
                <a:gd name="T46" fmla="*/ 472 w 1367"/>
                <a:gd name="T47" fmla="*/ 289 h 1536"/>
                <a:gd name="T48" fmla="*/ 372 w 1367"/>
                <a:gd name="T49" fmla="*/ 90 h 1536"/>
                <a:gd name="T50" fmla="*/ 1061 w 1367"/>
                <a:gd name="T51" fmla="*/ 1290 h 1536"/>
                <a:gd name="T52" fmla="*/ 684 w 1367"/>
                <a:gd name="T53" fmla="*/ 1446 h 1536"/>
                <a:gd name="T54" fmla="*/ 306 w 1367"/>
                <a:gd name="T55" fmla="*/ 1290 h 1536"/>
                <a:gd name="T56" fmla="*/ 306 w 1367"/>
                <a:gd name="T57" fmla="*/ 535 h 1536"/>
                <a:gd name="T58" fmla="*/ 307 w 1367"/>
                <a:gd name="T59" fmla="*/ 535 h 1536"/>
                <a:gd name="T60" fmla="*/ 463 w 1367"/>
                <a:gd name="T61" fmla="*/ 379 h 1536"/>
                <a:gd name="T62" fmla="*/ 905 w 1367"/>
                <a:gd name="T63" fmla="*/ 379 h 1536"/>
                <a:gd name="T64" fmla="*/ 1060 w 1367"/>
                <a:gd name="T65" fmla="*/ 535 h 1536"/>
                <a:gd name="T66" fmla="*/ 1061 w 1367"/>
                <a:gd name="T67" fmla="*/ 535 h 1536"/>
                <a:gd name="T68" fmla="*/ 1061 w 1367"/>
                <a:gd name="T69" fmla="*/ 1290 h 1536"/>
                <a:gd name="T70" fmla="*/ 1061 w 1367"/>
                <a:gd name="T71" fmla="*/ 1290 h 1536"/>
                <a:gd name="T72" fmla="*/ 1061 w 1367"/>
                <a:gd name="T73" fmla="*/ 129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67" h="1536">
                  <a:moveTo>
                    <a:pt x="1125" y="472"/>
                  </a:moveTo>
                  <a:cubicBezTo>
                    <a:pt x="1125" y="472"/>
                    <a:pt x="1125" y="472"/>
                    <a:pt x="1124" y="472"/>
                  </a:cubicBezTo>
                  <a:cubicBezTo>
                    <a:pt x="1032" y="379"/>
                    <a:pt x="1032" y="379"/>
                    <a:pt x="1032" y="379"/>
                  </a:cubicBezTo>
                  <a:cubicBezTo>
                    <a:pt x="1212" y="379"/>
                    <a:pt x="1212" y="379"/>
                    <a:pt x="1212" y="379"/>
                  </a:cubicBezTo>
                  <a:cubicBezTo>
                    <a:pt x="1237" y="379"/>
                    <a:pt x="1257" y="359"/>
                    <a:pt x="1257" y="334"/>
                  </a:cubicBezTo>
                  <a:cubicBezTo>
                    <a:pt x="1257" y="309"/>
                    <a:pt x="1237" y="289"/>
                    <a:pt x="1212" y="289"/>
                  </a:cubicBezTo>
                  <a:cubicBezTo>
                    <a:pt x="996" y="289"/>
                    <a:pt x="996" y="289"/>
                    <a:pt x="996" y="289"/>
                  </a:cubicBezTo>
                  <a:cubicBezTo>
                    <a:pt x="1108" y="65"/>
                    <a:pt x="1108" y="65"/>
                    <a:pt x="1108" y="65"/>
                  </a:cubicBezTo>
                  <a:cubicBezTo>
                    <a:pt x="1115" y="51"/>
                    <a:pt x="1114" y="35"/>
                    <a:pt x="1106" y="21"/>
                  </a:cubicBezTo>
                  <a:cubicBezTo>
                    <a:pt x="1098" y="8"/>
                    <a:pt x="1083" y="0"/>
                    <a:pt x="1068" y="0"/>
                  </a:cubicBezTo>
                  <a:cubicBezTo>
                    <a:pt x="299" y="0"/>
                    <a:pt x="299" y="0"/>
                    <a:pt x="299" y="0"/>
                  </a:cubicBezTo>
                  <a:cubicBezTo>
                    <a:pt x="284" y="0"/>
                    <a:pt x="269" y="8"/>
                    <a:pt x="261" y="21"/>
                  </a:cubicBezTo>
                  <a:cubicBezTo>
                    <a:pt x="253" y="35"/>
                    <a:pt x="252" y="51"/>
                    <a:pt x="259" y="65"/>
                  </a:cubicBezTo>
                  <a:cubicBezTo>
                    <a:pt x="389" y="325"/>
                    <a:pt x="389" y="325"/>
                    <a:pt x="389" y="325"/>
                  </a:cubicBezTo>
                  <a:cubicBezTo>
                    <a:pt x="243" y="472"/>
                    <a:pt x="243" y="472"/>
                    <a:pt x="243" y="472"/>
                  </a:cubicBezTo>
                  <a:cubicBezTo>
                    <a:pt x="243" y="472"/>
                    <a:pt x="242" y="472"/>
                    <a:pt x="242" y="472"/>
                  </a:cubicBezTo>
                  <a:cubicBezTo>
                    <a:pt x="0" y="715"/>
                    <a:pt x="0" y="1110"/>
                    <a:pt x="243" y="1353"/>
                  </a:cubicBezTo>
                  <a:cubicBezTo>
                    <a:pt x="360" y="1471"/>
                    <a:pt x="517" y="1536"/>
                    <a:pt x="684" y="1536"/>
                  </a:cubicBezTo>
                  <a:cubicBezTo>
                    <a:pt x="850" y="1536"/>
                    <a:pt x="1007" y="1471"/>
                    <a:pt x="1124" y="1353"/>
                  </a:cubicBezTo>
                  <a:cubicBezTo>
                    <a:pt x="1367" y="1110"/>
                    <a:pt x="1367" y="715"/>
                    <a:pt x="1125" y="472"/>
                  </a:cubicBezTo>
                  <a:close/>
                  <a:moveTo>
                    <a:pt x="372" y="90"/>
                  </a:moveTo>
                  <a:cubicBezTo>
                    <a:pt x="995" y="90"/>
                    <a:pt x="995" y="90"/>
                    <a:pt x="995" y="90"/>
                  </a:cubicBezTo>
                  <a:cubicBezTo>
                    <a:pt x="895" y="289"/>
                    <a:pt x="895" y="289"/>
                    <a:pt x="895" y="289"/>
                  </a:cubicBezTo>
                  <a:cubicBezTo>
                    <a:pt x="472" y="289"/>
                    <a:pt x="472" y="289"/>
                    <a:pt x="472" y="289"/>
                  </a:cubicBezTo>
                  <a:lnTo>
                    <a:pt x="372" y="90"/>
                  </a:lnTo>
                  <a:close/>
                  <a:moveTo>
                    <a:pt x="1061" y="1290"/>
                  </a:moveTo>
                  <a:cubicBezTo>
                    <a:pt x="960" y="1391"/>
                    <a:pt x="826" y="1446"/>
                    <a:pt x="684" y="1446"/>
                  </a:cubicBezTo>
                  <a:cubicBezTo>
                    <a:pt x="541" y="1446"/>
                    <a:pt x="407" y="1391"/>
                    <a:pt x="306" y="1290"/>
                  </a:cubicBezTo>
                  <a:cubicBezTo>
                    <a:pt x="98" y="1082"/>
                    <a:pt x="98" y="743"/>
                    <a:pt x="306" y="535"/>
                  </a:cubicBezTo>
                  <a:cubicBezTo>
                    <a:pt x="307" y="535"/>
                    <a:pt x="307" y="535"/>
                    <a:pt x="307" y="535"/>
                  </a:cubicBezTo>
                  <a:cubicBezTo>
                    <a:pt x="463" y="379"/>
                    <a:pt x="463" y="379"/>
                    <a:pt x="463" y="379"/>
                  </a:cubicBezTo>
                  <a:cubicBezTo>
                    <a:pt x="905" y="379"/>
                    <a:pt x="905" y="379"/>
                    <a:pt x="905" y="379"/>
                  </a:cubicBezTo>
                  <a:cubicBezTo>
                    <a:pt x="1060" y="535"/>
                    <a:pt x="1060" y="535"/>
                    <a:pt x="1060" y="535"/>
                  </a:cubicBezTo>
                  <a:cubicBezTo>
                    <a:pt x="1060" y="535"/>
                    <a:pt x="1061" y="535"/>
                    <a:pt x="1061" y="535"/>
                  </a:cubicBezTo>
                  <a:cubicBezTo>
                    <a:pt x="1269" y="743"/>
                    <a:pt x="1269" y="1082"/>
                    <a:pt x="1061" y="1290"/>
                  </a:cubicBezTo>
                  <a:close/>
                  <a:moveTo>
                    <a:pt x="1061" y="1290"/>
                  </a:moveTo>
                  <a:cubicBezTo>
                    <a:pt x="1061" y="1290"/>
                    <a:pt x="1061" y="1290"/>
                    <a:pt x="1061" y="129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IN"/>
            </a:p>
          </p:txBody>
        </p:sp>
      </p:grpSp>
    </p:spTree>
    <p:extLst>
      <p:ext uri="{BB962C8B-B14F-4D97-AF65-F5344CB8AC3E}">
        <p14:creationId xmlns:p14="http://schemas.microsoft.com/office/powerpoint/2010/main" val="36405859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5121565" y="2468537"/>
            <a:ext cx="3999345"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t>Break</a:t>
            </a:r>
            <a:endParaRPr lang="en-US" b="1" dirty="0"/>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026" name="Picture 2" descr="Coffee break line icon clock and cup Royalty Free Vector">
            <a:extLst>
              <a:ext uri="{FF2B5EF4-FFF2-40B4-BE49-F238E27FC236}">
                <a16:creationId xmlns="" xmlns:a16="http://schemas.microsoft.com/office/drawing/2014/main" id="{ECB33168-3F45-4992-99CB-0ADDAF54E89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4176" b="11918"/>
          <a:stretch/>
        </p:blipFill>
        <p:spPr bwMode="auto">
          <a:xfrm>
            <a:off x="2634730" y="1969714"/>
            <a:ext cx="2436034" cy="22074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Tree>
    <p:extLst>
      <p:ext uri="{BB962C8B-B14F-4D97-AF65-F5344CB8AC3E}">
        <p14:creationId xmlns:p14="http://schemas.microsoft.com/office/powerpoint/2010/main" val="35796907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Business Intelligence </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2" name="TextBox 11">
            <a:extLst>
              <a:ext uri="{FF2B5EF4-FFF2-40B4-BE49-F238E27FC236}">
                <a16:creationId xmlns="" xmlns:a16="http://schemas.microsoft.com/office/drawing/2014/main" id="{0170E0F5-2AC9-46A0-8FB7-F6F2FAE52514}"/>
              </a:ext>
            </a:extLst>
          </p:cNvPr>
          <p:cNvSpPr txBox="1"/>
          <p:nvPr/>
        </p:nvSpPr>
        <p:spPr>
          <a:xfrm>
            <a:off x="301520" y="4829933"/>
            <a:ext cx="11079158" cy="1189395"/>
          </a:xfrm>
          <a:prstGeom prst="rect">
            <a:avLst/>
          </a:prstGeom>
          <a:noFill/>
        </p:spPr>
        <p:txBody>
          <a:bodyPr wrap="square" rtlCol="0" anchor="ctr">
            <a:noAutofit/>
          </a:bodyPr>
          <a:lstStyle/>
          <a:p>
            <a:pPr algn="just"/>
            <a:r>
              <a:rPr lang="en-US" dirty="0"/>
              <a:t>The </a:t>
            </a:r>
            <a:r>
              <a:rPr lang="en-US" b="1" dirty="0"/>
              <a:t>SAP Analytics Cloud</a:t>
            </a:r>
            <a:r>
              <a:rPr lang="en-US" dirty="0"/>
              <a:t> solution combines </a:t>
            </a:r>
            <a:r>
              <a:rPr lang="en-US" b="1" dirty="0"/>
              <a:t>BI</a:t>
            </a:r>
            <a:r>
              <a:rPr lang="en-US" dirty="0"/>
              <a:t>, augmented and predictive </a:t>
            </a:r>
            <a:r>
              <a:rPr lang="en-US" b="1" dirty="0"/>
              <a:t>analytics</a:t>
            </a:r>
            <a:r>
              <a:rPr lang="en-US" dirty="0"/>
              <a:t>, and planning capabilities into one </a:t>
            </a:r>
            <a:r>
              <a:rPr lang="en-US" b="1" dirty="0"/>
              <a:t>cloud</a:t>
            </a:r>
            <a:r>
              <a:rPr lang="en-US" dirty="0"/>
              <a:t> environment. As the </a:t>
            </a:r>
            <a:r>
              <a:rPr lang="en-US" b="1" dirty="0"/>
              <a:t>analytics</a:t>
            </a:r>
            <a:r>
              <a:rPr lang="en-US" dirty="0"/>
              <a:t> layer of </a:t>
            </a:r>
            <a:r>
              <a:rPr lang="en-US" b="1" dirty="0"/>
              <a:t>SAP's</a:t>
            </a:r>
            <a:r>
              <a:rPr lang="en-US" dirty="0"/>
              <a:t> Business Technology Platform, it supports advanced </a:t>
            </a:r>
            <a:r>
              <a:rPr lang="en-US" b="1" dirty="0"/>
              <a:t>analytics</a:t>
            </a:r>
            <a:r>
              <a:rPr lang="en-US" dirty="0"/>
              <a:t> enterprise-wide.</a:t>
            </a:r>
            <a:endParaRPr lang="en-US" dirty="0">
              <a:latin typeface="Segoe UI" panose="020B0502040204020203" pitchFamily="34" charset="0"/>
              <a:cs typeface="Segoe UI" panose="020B0502040204020203" pitchFamily="34" charset="0"/>
            </a:endParaRPr>
          </a:p>
        </p:txBody>
      </p:sp>
      <p:sp>
        <p:nvSpPr>
          <p:cNvPr id="15" name="TextBox 14">
            <a:extLst>
              <a:ext uri="{FF2B5EF4-FFF2-40B4-BE49-F238E27FC236}">
                <a16:creationId xmlns="" xmlns:a16="http://schemas.microsoft.com/office/drawing/2014/main" id="{85D86FD3-2AA8-4AC3-8DC8-6F086208D51C}"/>
              </a:ext>
            </a:extLst>
          </p:cNvPr>
          <p:cNvSpPr txBox="1"/>
          <p:nvPr/>
        </p:nvSpPr>
        <p:spPr>
          <a:xfrm>
            <a:off x="2185457" y="4300075"/>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8" name="TextBox 7">
            <a:extLst>
              <a:ext uri="{FF2B5EF4-FFF2-40B4-BE49-F238E27FC236}">
                <a16:creationId xmlns="" xmlns:a16="http://schemas.microsoft.com/office/drawing/2014/main" id="{871F0D1E-534F-4EB0-AECF-98AE840038C7}"/>
              </a:ext>
            </a:extLst>
          </p:cNvPr>
          <p:cNvSpPr txBox="1"/>
          <p:nvPr/>
        </p:nvSpPr>
        <p:spPr>
          <a:xfrm>
            <a:off x="301520" y="803401"/>
            <a:ext cx="11297481" cy="1477328"/>
          </a:xfrm>
          <a:prstGeom prst="rect">
            <a:avLst/>
          </a:prstGeom>
          <a:noFill/>
        </p:spPr>
        <p:txBody>
          <a:bodyPr wrap="square" rtlCol="0">
            <a:spAutoFit/>
          </a:bodyPr>
          <a:lstStyle/>
          <a:p>
            <a:r>
              <a:rPr lang="en-US" dirty="0"/>
              <a:t>BI – Business Intelligence</a:t>
            </a:r>
          </a:p>
          <a:p>
            <a:endParaRPr lang="en-US" dirty="0"/>
          </a:p>
          <a:p>
            <a:r>
              <a:rPr lang="en-US" dirty="0"/>
              <a:t>BI comprises the strategies and technologies used by enterprises for data analysis on historic data and present data for finding patterns and taking future decisions.</a:t>
            </a:r>
          </a:p>
          <a:p>
            <a:r>
              <a:rPr lang="en-US" dirty="0"/>
              <a:t>Bi is now leveraging machine learning which is field of AI to take confident decisions.</a:t>
            </a:r>
          </a:p>
        </p:txBody>
      </p:sp>
      <p:graphicFrame>
        <p:nvGraphicFramePr>
          <p:cNvPr id="9" name="Diagram 8">
            <a:extLst>
              <a:ext uri="{FF2B5EF4-FFF2-40B4-BE49-F238E27FC236}">
                <a16:creationId xmlns="" xmlns:a16="http://schemas.microsoft.com/office/drawing/2014/main" id="{D4134FDF-17BA-45C1-8173-BB483068C5FF}"/>
              </a:ext>
            </a:extLst>
          </p:cNvPr>
          <p:cNvGraphicFramePr/>
          <p:nvPr>
            <p:extLst>
              <p:ext uri="{D42A27DB-BD31-4B8C-83A1-F6EECF244321}">
                <p14:modId xmlns:p14="http://schemas.microsoft.com/office/powerpoint/2010/main" val="268303203"/>
              </p:ext>
            </p:extLst>
          </p:nvPr>
        </p:nvGraphicFramePr>
        <p:xfrm>
          <a:off x="177699" y="2552698"/>
          <a:ext cx="11734800" cy="22529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455721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Creating Model for BI Story (Analytic Model)</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3" name="Picture 2"/>
          <p:cNvPicPr>
            <a:picLocks noChangeAspect="1"/>
          </p:cNvPicPr>
          <p:nvPr/>
        </p:nvPicPr>
        <p:blipFill rotWithShape="1">
          <a:blip r:embed="rId4"/>
          <a:srcRect b="15110"/>
          <a:stretch/>
        </p:blipFill>
        <p:spPr>
          <a:xfrm>
            <a:off x="1539055" y="2051298"/>
            <a:ext cx="8424191" cy="4537007"/>
          </a:xfrm>
          <a:prstGeom prst="rect">
            <a:avLst/>
          </a:prstGeom>
        </p:spPr>
      </p:pic>
      <p:grpSp>
        <p:nvGrpSpPr>
          <p:cNvPr id="6" name="Group 5">
            <a:extLst>
              <a:ext uri="{FF2B5EF4-FFF2-40B4-BE49-F238E27FC236}">
                <a16:creationId xmlns="" xmlns:a16="http://schemas.microsoft.com/office/drawing/2014/main" id="{474A0A0B-8C20-4E27-9D74-BC005D4C8453}"/>
              </a:ext>
            </a:extLst>
          </p:cNvPr>
          <p:cNvGrpSpPr/>
          <p:nvPr/>
        </p:nvGrpSpPr>
        <p:grpSpPr>
          <a:xfrm>
            <a:off x="1419418" y="938407"/>
            <a:ext cx="9091831" cy="956347"/>
            <a:chOff x="2387422" y="4345972"/>
            <a:chExt cx="9091831" cy="956347"/>
          </a:xfrm>
          <a:solidFill>
            <a:schemeClr val="accent4">
              <a:lumMod val="75000"/>
            </a:schemeClr>
          </a:solidFill>
        </p:grpSpPr>
        <p:sp>
          <p:nvSpPr>
            <p:cNvPr id="8" name="Arrow: Chevron 51">
              <a:extLst>
                <a:ext uri="{FF2B5EF4-FFF2-40B4-BE49-F238E27FC236}">
                  <a16:creationId xmlns="" xmlns:a16="http://schemas.microsoft.com/office/drawing/2014/main" id="{79D3B317-A125-4456-A9CD-2FA958DB41BE}"/>
                </a:ext>
              </a:extLst>
            </p:cNvPr>
            <p:cNvSpPr/>
            <p:nvPr/>
          </p:nvSpPr>
          <p:spPr>
            <a:xfrm>
              <a:off x="4439168" y="4345973"/>
              <a:ext cx="2395510" cy="956346"/>
            </a:xfrm>
            <a:prstGeom prst="chevron">
              <a:avLst/>
            </a:prstGeom>
            <a:grpFill/>
            <a:ln>
              <a:gradFill>
                <a:gsLst>
                  <a:gs pos="0">
                    <a:schemeClr val="accent6"/>
                  </a:gs>
                  <a:gs pos="34000">
                    <a:srgbClr val="BBC5E9"/>
                  </a:gs>
                  <a:gs pos="100000">
                    <a:srgbClr val="E1E5F5"/>
                  </a:gs>
                  <a:gs pos="0">
                    <a:schemeClr val="accent1">
                      <a:lumMod val="5000"/>
                      <a:lumOff val="95000"/>
                    </a:schemeClr>
                  </a:gs>
                  <a:gs pos="74000">
                    <a:schemeClr val="accent1">
                      <a:lumMod val="45000"/>
                      <a:lumOff val="55000"/>
                    </a:schemeClr>
                  </a:gs>
                  <a:gs pos="59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9" name="Arrow: Pentagon 52">
              <a:extLst>
                <a:ext uri="{FF2B5EF4-FFF2-40B4-BE49-F238E27FC236}">
                  <a16:creationId xmlns="" xmlns:a16="http://schemas.microsoft.com/office/drawing/2014/main" id="{F6E93C8A-0B1C-4279-A412-4B574602C925}"/>
                </a:ext>
              </a:extLst>
            </p:cNvPr>
            <p:cNvSpPr/>
            <p:nvPr/>
          </p:nvSpPr>
          <p:spPr>
            <a:xfrm>
              <a:off x="2387422" y="4345973"/>
              <a:ext cx="2395494" cy="956346"/>
            </a:xfrm>
            <a:prstGeom prst="homePlate">
              <a:avLst/>
            </a:prstGeom>
            <a:grpFill/>
            <a:ln>
              <a:gradFill>
                <a:gsLst>
                  <a:gs pos="0">
                    <a:schemeClr val="accent6"/>
                  </a:gs>
                  <a:gs pos="34000">
                    <a:srgbClr val="BBC5E9"/>
                  </a:gs>
                  <a:gs pos="100000">
                    <a:srgbClr val="E1E5F5"/>
                  </a:gs>
                  <a:gs pos="0">
                    <a:schemeClr val="accent1">
                      <a:lumMod val="5000"/>
                      <a:lumOff val="95000"/>
                    </a:schemeClr>
                  </a:gs>
                  <a:gs pos="74000">
                    <a:schemeClr val="accent1">
                      <a:lumMod val="45000"/>
                      <a:lumOff val="55000"/>
                    </a:schemeClr>
                  </a:gs>
                  <a:gs pos="59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Chevron 53">
              <a:extLst>
                <a:ext uri="{FF2B5EF4-FFF2-40B4-BE49-F238E27FC236}">
                  <a16:creationId xmlns="" xmlns:a16="http://schemas.microsoft.com/office/drawing/2014/main" id="{FDC72B02-33BC-4D93-AC11-662A4DD42704}"/>
                </a:ext>
              </a:extLst>
            </p:cNvPr>
            <p:cNvSpPr/>
            <p:nvPr/>
          </p:nvSpPr>
          <p:spPr>
            <a:xfrm>
              <a:off x="6490929" y="4345973"/>
              <a:ext cx="2395510" cy="956346"/>
            </a:xfrm>
            <a:prstGeom prst="chevron">
              <a:avLst/>
            </a:prstGeom>
            <a:grpFill/>
            <a:ln>
              <a:gradFill>
                <a:gsLst>
                  <a:gs pos="0">
                    <a:schemeClr val="accent6"/>
                  </a:gs>
                  <a:gs pos="34000">
                    <a:srgbClr val="BBC5E9"/>
                  </a:gs>
                  <a:gs pos="100000">
                    <a:srgbClr val="E1E5F5"/>
                  </a:gs>
                  <a:gs pos="0">
                    <a:schemeClr val="accent1">
                      <a:lumMod val="5000"/>
                      <a:lumOff val="95000"/>
                    </a:schemeClr>
                  </a:gs>
                  <a:gs pos="74000">
                    <a:schemeClr val="accent1">
                      <a:lumMod val="45000"/>
                      <a:lumOff val="55000"/>
                    </a:schemeClr>
                  </a:gs>
                  <a:gs pos="59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1" name="Arrow: Chevron 54">
              <a:extLst>
                <a:ext uri="{FF2B5EF4-FFF2-40B4-BE49-F238E27FC236}">
                  <a16:creationId xmlns="" xmlns:a16="http://schemas.microsoft.com/office/drawing/2014/main" id="{11946D11-DD5F-448B-84DF-D7E797DE6B45}"/>
                </a:ext>
              </a:extLst>
            </p:cNvPr>
            <p:cNvSpPr/>
            <p:nvPr/>
          </p:nvSpPr>
          <p:spPr>
            <a:xfrm>
              <a:off x="8542691" y="4345973"/>
              <a:ext cx="2395510" cy="956346"/>
            </a:xfrm>
            <a:prstGeom prst="chevron">
              <a:avLst/>
            </a:prstGeom>
            <a:grpFill/>
            <a:ln>
              <a:gradFill>
                <a:gsLst>
                  <a:gs pos="0">
                    <a:schemeClr val="accent6"/>
                  </a:gs>
                  <a:gs pos="34000">
                    <a:srgbClr val="BBC5E9"/>
                  </a:gs>
                  <a:gs pos="100000">
                    <a:srgbClr val="E1E5F5"/>
                  </a:gs>
                  <a:gs pos="0">
                    <a:schemeClr val="accent1">
                      <a:lumMod val="5000"/>
                      <a:lumOff val="95000"/>
                    </a:schemeClr>
                  </a:gs>
                  <a:gs pos="74000">
                    <a:schemeClr val="accent1">
                      <a:lumMod val="45000"/>
                      <a:lumOff val="55000"/>
                    </a:schemeClr>
                  </a:gs>
                  <a:gs pos="59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2" name="Arrow: Chevron 55">
              <a:extLst>
                <a:ext uri="{FF2B5EF4-FFF2-40B4-BE49-F238E27FC236}">
                  <a16:creationId xmlns="" xmlns:a16="http://schemas.microsoft.com/office/drawing/2014/main" id="{0089B55F-7230-461B-85AF-05462DC73AE8}"/>
                </a:ext>
              </a:extLst>
            </p:cNvPr>
            <p:cNvSpPr/>
            <p:nvPr/>
          </p:nvSpPr>
          <p:spPr>
            <a:xfrm>
              <a:off x="10594453" y="4345972"/>
              <a:ext cx="884800" cy="956346"/>
            </a:xfrm>
            <a:prstGeom prst="chevron">
              <a:avLst>
                <a:gd name="adj" fmla="val 52613"/>
              </a:avLst>
            </a:prstGeom>
            <a:grpFill/>
            <a:ln>
              <a:gradFill>
                <a:gsLst>
                  <a:gs pos="0">
                    <a:schemeClr val="accent6"/>
                  </a:gs>
                  <a:gs pos="34000">
                    <a:srgbClr val="BBC5E9"/>
                  </a:gs>
                  <a:gs pos="100000">
                    <a:srgbClr val="E1E5F5"/>
                  </a:gs>
                  <a:gs pos="0">
                    <a:schemeClr val="accent1">
                      <a:lumMod val="5000"/>
                      <a:lumOff val="95000"/>
                    </a:schemeClr>
                  </a:gs>
                  <a:gs pos="74000">
                    <a:schemeClr val="accent1">
                      <a:lumMod val="45000"/>
                      <a:lumOff val="55000"/>
                    </a:schemeClr>
                  </a:gs>
                  <a:gs pos="59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grpSp>
      <p:sp>
        <p:nvSpPr>
          <p:cNvPr id="13" name="Rectangle 12">
            <a:extLst>
              <a:ext uri="{FF2B5EF4-FFF2-40B4-BE49-F238E27FC236}">
                <a16:creationId xmlns="" xmlns:a16="http://schemas.microsoft.com/office/drawing/2014/main" id="{E6DE1479-8C20-4B05-B8E9-3CB693CF26DE}"/>
              </a:ext>
            </a:extLst>
          </p:cNvPr>
          <p:cNvSpPr/>
          <p:nvPr/>
        </p:nvSpPr>
        <p:spPr>
          <a:xfrm>
            <a:off x="1779548" y="1238588"/>
            <a:ext cx="1299502" cy="341632"/>
          </a:xfrm>
          <a:prstGeom prst="rect">
            <a:avLst/>
          </a:prstGeom>
          <a:solidFill>
            <a:schemeClr val="accent4">
              <a:lumMod val="75000"/>
            </a:schemeClr>
          </a:solidFill>
        </p:spPr>
        <p:txBody>
          <a:bodyPr wrap="square" lIns="0" rIns="0" anchor="t">
            <a:spAutoFit/>
          </a:bodyPr>
          <a:lstStyle/>
          <a:p>
            <a:pPr algn="ctr">
              <a:lnSpc>
                <a:spcPct val="90000"/>
              </a:lnSpc>
            </a:pPr>
            <a:r>
              <a:rPr lang="en-IN" dirty="0">
                <a:solidFill>
                  <a:schemeClr val="bg1"/>
                </a:solidFill>
                <a:ea typeface="Open Sans" panose="020B0606030504020204" pitchFamily="34" charset="0"/>
                <a:cs typeface="Segoe UI" panose="020B0502040204020203" pitchFamily="34" charset="0"/>
              </a:rPr>
              <a:t>HOME </a:t>
            </a:r>
          </a:p>
        </p:txBody>
      </p:sp>
      <p:sp>
        <p:nvSpPr>
          <p:cNvPr id="14" name="Rectangle 13">
            <a:extLst>
              <a:ext uri="{FF2B5EF4-FFF2-40B4-BE49-F238E27FC236}">
                <a16:creationId xmlns="" xmlns:a16="http://schemas.microsoft.com/office/drawing/2014/main" id="{E04A8885-F432-4FE4-AD25-914F46CCA6A5}"/>
              </a:ext>
            </a:extLst>
          </p:cNvPr>
          <p:cNvSpPr/>
          <p:nvPr/>
        </p:nvSpPr>
        <p:spPr>
          <a:xfrm>
            <a:off x="4035068" y="1079564"/>
            <a:ext cx="1299502" cy="590931"/>
          </a:xfrm>
          <a:prstGeom prst="rect">
            <a:avLst/>
          </a:prstGeom>
          <a:solidFill>
            <a:schemeClr val="accent4">
              <a:lumMod val="75000"/>
            </a:schemeClr>
          </a:solidFill>
        </p:spPr>
        <p:txBody>
          <a:bodyPr wrap="square" lIns="0" rIns="0" anchor="t">
            <a:spAutoFit/>
          </a:bodyPr>
          <a:lstStyle/>
          <a:p>
            <a:pPr algn="ctr">
              <a:lnSpc>
                <a:spcPct val="90000"/>
              </a:lnSpc>
            </a:pPr>
            <a:r>
              <a:rPr lang="en-IN" dirty="0">
                <a:solidFill>
                  <a:schemeClr val="bg1"/>
                </a:solidFill>
                <a:ea typeface="Open Sans" panose="020B0606030504020204" pitchFamily="34" charset="0"/>
                <a:cs typeface="Segoe UI" panose="020B0502040204020203" pitchFamily="34" charset="0"/>
              </a:rPr>
              <a:t>Click on Create Model</a:t>
            </a:r>
          </a:p>
        </p:txBody>
      </p:sp>
      <p:sp>
        <p:nvSpPr>
          <p:cNvPr id="15" name="Rectangle 14">
            <a:extLst>
              <a:ext uri="{FF2B5EF4-FFF2-40B4-BE49-F238E27FC236}">
                <a16:creationId xmlns="" xmlns:a16="http://schemas.microsoft.com/office/drawing/2014/main" id="{0260BD5A-8EA5-41ED-8AB1-4BE345CEE10F}"/>
              </a:ext>
            </a:extLst>
          </p:cNvPr>
          <p:cNvSpPr/>
          <p:nvPr/>
        </p:nvSpPr>
        <p:spPr>
          <a:xfrm>
            <a:off x="6097548" y="1079564"/>
            <a:ext cx="1299502" cy="590931"/>
          </a:xfrm>
          <a:prstGeom prst="rect">
            <a:avLst/>
          </a:prstGeom>
          <a:solidFill>
            <a:schemeClr val="accent4">
              <a:lumMod val="75000"/>
            </a:schemeClr>
          </a:solidFill>
        </p:spPr>
        <p:txBody>
          <a:bodyPr wrap="square" lIns="0" rIns="0" anchor="t">
            <a:spAutoFit/>
          </a:bodyPr>
          <a:lstStyle/>
          <a:p>
            <a:pPr algn="ctr">
              <a:lnSpc>
                <a:spcPct val="90000"/>
              </a:lnSpc>
            </a:pPr>
            <a:r>
              <a:rPr lang="en-IN" dirty="0">
                <a:solidFill>
                  <a:schemeClr val="bg1"/>
                </a:solidFill>
                <a:ea typeface="Open Sans" panose="020B0606030504020204" pitchFamily="34" charset="0"/>
                <a:cs typeface="Segoe UI" panose="020B0502040204020203" pitchFamily="34" charset="0"/>
              </a:rPr>
              <a:t>Get Data Source</a:t>
            </a:r>
          </a:p>
        </p:txBody>
      </p:sp>
      <p:sp>
        <p:nvSpPr>
          <p:cNvPr id="16" name="Rectangle 15">
            <a:extLst>
              <a:ext uri="{FF2B5EF4-FFF2-40B4-BE49-F238E27FC236}">
                <a16:creationId xmlns="" xmlns:a16="http://schemas.microsoft.com/office/drawing/2014/main" id="{D9E8DA2B-0E20-4D98-A763-0528E093E365}"/>
              </a:ext>
            </a:extLst>
          </p:cNvPr>
          <p:cNvSpPr/>
          <p:nvPr/>
        </p:nvSpPr>
        <p:spPr>
          <a:xfrm>
            <a:off x="8180348" y="1238588"/>
            <a:ext cx="1299502" cy="341632"/>
          </a:xfrm>
          <a:prstGeom prst="rect">
            <a:avLst/>
          </a:prstGeom>
          <a:solidFill>
            <a:schemeClr val="accent4">
              <a:lumMod val="75000"/>
            </a:schemeClr>
          </a:solidFill>
        </p:spPr>
        <p:txBody>
          <a:bodyPr wrap="square" lIns="0" rIns="0" anchor="t">
            <a:spAutoFit/>
          </a:bodyPr>
          <a:lstStyle/>
          <a:p>
            <a:pPr algn="ctr">
              <a:lnSpc>
                <a:spcPct val="90000"/>
              </a:lnSpc>
            </a:pPr>
            <a:r>
              <a:rPr lang="en-IN" dirty="0">
                <a:solidFill>
                  <a:schemeClr val="bg1"/>
                </a:solidFill>
                <a:ea typeface="Open Sans" panose="020B0606030504020204" pitchFamily="34" charset="0"/>
                <a:cs typeface="Segoe UI" panose="020B0502040204020203" pitchFamily="34" charset="0"/>
              </a:rPr>
              <a:t>Create Model </a:t>
            </a:r>
          </a:p>
        </p:txBody>
      </p:sp>
    </p:spTree>
    <p:extLst>
      <p:ext uri="{BB962C8B-B14F-4D97-AF65-F5344CB8AC3E}">
        <p14:creationId xmlns:p14="http://schemas.microsoft.com/office/powerpoint/2010/main" val="1498059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BI Scenario for Creating Dashboard</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5" name="Object 1" descr="preencoded.png"/>
          <p:cNvPicPr>
            <a:picLocks noChangeAspect="1"/>
          </p:cNvPicPr>
          <p:nvPr/>
        </p:nvPicPr>
        <p:blipFill>
          <a:blip r:embed="rId4"/>
          <a:stretch>
            <a:fillRect/>
          </a:stretch>
        </p:blipFill>
        <p:spPr>
          <a:xfrm>
            <a:off x="2240681" y="1253664"/>
            <a:ext cx="7710638" cy="5353028"/>
          </a:xfrm>
          <a:prstGeom prst="rect">
            <a:avLst/>
          </a:prstGeom>
        </p:spPr>
      </p:pic>
      <p:sp>
        <p:nvSpPr>
          <p:cNvPr id="3" name="Rectangle 2"/>
          <p:cNvSpPr/>
          <p:nvPr/>
        </p:nvSpPr>
        <p:spPr>
          <a:xfrm>
            <a:off x="261764" y="899721"/>
            <a:ext cx="1580289" cy="707886"/>
          </a:xfrm>
          <a:prstGeom prst="rect">
            <a:avLst/>
          </a:prstGeom>
        </p:spPr>
        <p:txBody>
          <a:bodyPr wrap="square">
            <a:spAutoFit/>
          </a:bodyPr>
          <a:lstStyle/>
          <a:p>
            <a:r>
              <a:rPr lang="en-US" sz="2000" dirty="0"/>
              <a:t>Exercise :</a:t>
            </a:r>
            <a:endParaRPr lang="en-US" sz="2000" dirty="0">
              <a:hlinkClick r:id="rId5"/>
            </a:endParaRPr>
          </a:p>
          <a:p>
            <a:r>
              <a:rPr lang="en-US" sz="2000" dirty="0">
                <a:hlinkClick r:id="rId5"/>
              </a:rPr>
              <a:t>BI Scenario </a:t>
            </a:r>
            <a:endParaRPr lang="en-US" sz="2000" dirty="0"/>
          </a:p>
        </p:txBody>
      </p:sp>
    </p:spTree>
    <p:extLst>
      <p:ext uri="{BB962C8B-B14F-4D97-AF65-F5344CB8AC3E}">
        <p14:creationId xmlns:p14="http://schemas.microsoft.com/office/powerpoint/2010/main" val="24295117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Smart Assist Feature</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grpSp>
        <p:nvGrpSpPr>
          <p:cNvPr id="6" name="Group 5">
            <a:extLst>
              <a:ext uri="{FF2B5EF4-FFF2-40B4-BE49-F238E27FC236}">
                <a16:creationId xmlns="" xmlns:a16="http://schemas.microsoft.com/office/drawing/2014/main" id="{C26EB5BE-6F24-456C-8C15-A1CEFB48E235}"/>
              </a:ext>
            </a:extLst>
          </p:cNvPr>
          <p:cNvGrpSpPr/>
          <p:nvPr/>
        </p:nvGrpSpPr>
        <p:grpSpPr>
          <a:xfrm>
            <a:off x="2633430" y="1141508"/>
            <a:ext cx="6780338" cy="5314950"/>
            <a:chOff x="3065462" y="769938"/>
            <a:chExt cx="6419851" cy="5032374"/>
          </a:xfrm>
        </p:grpSpPr>
        <p:sp>
          <p:nvSpPr>
            <p:cNvPr id="8" name="Freeform: Shape 78">
              <a:extLst>
                <a:ext uri="{FF2B5EF4-FFF2-40B4-BE49-F238E27FC236}">
                  <a16:creationId xmlns="" xmlns:a16="http://schemas.microsoft.com/office/drawing/2014/main" id="{E4CDA35D-9A08-4EED-B2B2-A025D3A00F80}"/>
                </a:ext>
              </a:extLst>
            </p:cNvPr>
            <p:cNvSpPr>
              <a:spLocks/>
            </p:cNvSpPr>
            <p:nvPr/>
          </p:nvSpPr>
          <p:spPr bwMode="auto">
            <a:xfrm>
              <a:off x="3065462" y="2187574"/>
              <a:ext cx="5129213" cy="3614738"/>
            </a:xfrm>
            <a:custGeom>
              <a:avLst/>
              <a:gdLst>
                <a:gd name="connsiteX0" fmla="*/ 2646363 w 5129213"/>
                <a:gd name="connsiteY0" fmla="*/ 0 h 3614738"/>
                <a:gd name="connsiteX1" fmla="*/ 3814763 w 5129213"/>
                <a:gd name="connsiteY1" fmla="*/ 0 h 3614738"/>
                <a:gd name="connsiteX2" fmla="*/ 4764088 w 5129213"/>
                <a:gd name="connsiteY2" fmla="*/ 692150 h 3614738"/>
                <a:gd name="connsiteX3" fmla="*/ 5129213 w 5129213"/>
                <a:gd name="connsiteY3" fmla="*/ 1809750 h 3614738"/>
                <a:gd name="connsiteX4" fmla="*/ 4764088 w 5129213"/>
                <a:gd name="connsiteY4" fmla="*/ 2924176 h 3614738"/>
                <a:gd name="connsiteX5" fmla="*/ 3814763 w 5129213"/>
                <a:gd name="connsiteY5" fmla="*/ 3614738 h 3614738"/>
                <a:gd name="connsiteX6" fmla="*/ 2646363 w 5129213"/>
                <a:gd name="connsiteY6" fmla="*/ 3614738 h 3614738"/>
                <a:gd name="connsiteX7" fmla="*/ 2646363 w 5129213"/>
                <a:gd name="connsiteY7" fmla="*/ 3614738 h 3614738"/>
                <a:gd name="connsiteX8" fmla="*/ 2646363 w 5129213"/>
                <a:gd name="connsiteY8" fmla="*/ 3614738 h 3614738"/>
                <a:gd name="connsiteX9" fmla="*/ 2344245 w 5129213"/>
                <a:gd name="connsiteY9" fmla="*/ 3396532 h 3614738"/>
                <a:gd name="connsiteX10" fmla="*/ 2344188 w 5129213"/>
                <a:gd name="connsiteY10" fmla="*/ 3397250 h 3614738"/>
                <a:gd name="connsiteX11" fmla="*/ 2220983 w 5129213"/>
                <a:gd name="connsiteY11" fmla="*/ 3307505 h 3614738"/>
                <a:gd name="connsiteX12" fmla="*/ 0 w 5129213"/>
                <a:gd name="connsiteY12" fmla="*/ 1703388 h 3614738"/>
                <a:gd name="connsiteX13" fmla="*/ 14287 w 5129213"/>
                <a:gd name="connsiteY13" fmla="*/ 1689100 h 3614738"/>
                <a:gd name="connsiteX14" fmla="*/ 168602 w 5129213"/>
                <a:gd name="connsiteY14" fmla="*/ 1801236 h 3614738"/>
                <a:gd name="connsiteX15" fmla="*/ 227495 w 5129213"/>
                <a:gd name="connsiteY15" fmla="*/ 1833784 h 3614738"/>
                <a:gd name="connsiteX16" fmla="*/ 1262914 w 5129213"/>
                <a:gd name="connsiteY16" fmla="*/ 1848574 h 3614738"/>
                <a:gd name="connsiteX17" fmla="*/ 1335713 w 5129213"/>
                <a:gd name="connsiteY17" fmla="*/ 1811683 h 3614738"/>
                <a:gd name="connsiteX18" fmla="*/ 1335088 w 5129213"/>
                <a:gd name="connsiteY18" fmla="*/ 1809750 h 3614738"/>
                <a:gd name="connsiteX19" fmla="*/ 1695451 w 5129213"/>
                <a:gd name="connsiteY19" fmla="*/ 692150 h 36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29213" h="3614738">
                  <a:moveTo>
                    <a:pt x="2646363" y="0"/>
                  </a:moveTo>
                  <a:lnTo>
                    <a:pt x="3814763" y="0"/>
                  </a:lnTo>
                  <a:lnTo>
                    <a:pt x="4764088" y="692150"/>
                  </a:lnTo>
                  <a:lnTo>
                    <a:pt x="5129213" y="1809750"/>
                  </a:lnTo>
                  <a:lnTo>
                    <a:pt x="4764088" y="2924176"/>
                  </a:lnTo>
                  <a:lnTo>
                    <a:pt x="3814763" y="3614738"/>
                  </a:lnTo>
                  <a:lnTo>
                    <a:pt x="2646363" y="3614738"/>
                  </a:lnTo>
                  <a:lnTo>
                    <a:pt x="2646363" y="3614738"/>
                  </a:lnTo>
                  <a:lnTo>
                    <a:pt x="2646363" y="3614738"/>
                  </a:lnTo>
                  <a:lnTo>
                    <a:pt x="2344245" y="3396532"/>
                  </a:lnTo>
                  <a:lnTo>
                    <a:pt x="2344188" y="3397250"/>
                  </a:lnTo>
                  <a:lnTo>
                    <a:pt x="2220983" y="3307505"/>
                  </a:lnTo>
                  <a:lnTo>
                    <a:pt x="0" y="1703388"/>
                  </a:lnTo>
                  <a:lnTo>
                    <a:pt x="14287" y="1689100"/>
                  </a:lnTo>
                  <a:lnTo>
                    <a:pt x="168602" y="1801236"/>
                  </a:lnTo>
                  <a:lnTo>
                    <a:pt x="227495" y="1833784"/>
                  </a:lnTo>
                  <a:cubicBezTo>
                    <a:pt x="633338" y="2040705"/>
                    <a:pt x="998857" y="1970505"/>
                    <a:pt x="1262914" y="1848574"/>
                  </a:cubicBezTo>
                  <a:lnTo>
                    <a:pt x="1335713" y="1811683"/>
                  </a:lnTo>
                  <a:lnTo>
                    <a:pt x="1335088" y="1809750"/>
                  </a:lnTo>
                  <a:lnTo>
                    <a:pt x="1695451" y="692150"/>
                  </a:lnTo>
                  <a:close/>
                </a:path>
              </a:pathLst>
            </a:custGeom>
            <a:solidFill>
              <a:schemeClr val="bg1">
                <a:lumMod val="95000"/>
              </a:schemeClr>
            </a:solidFill>
            <a:ln>
              <a:noFill/>
            </a:ln>
            <a:effectLst>
              <a:outerShdw blurRad="63500" dist="38100" dir="5400000" algn="t" rotWithShape="0">
                <a:prstClr val="black">
                  <a:alpha val="16000"/>
                </a:prstClr>
              </a:outerShdw>
            </a:effectLst>
          </p:spPr>
          <p:txBody>
            <a:bodyPr vert="horz" wrap="square" lIns="91440" tIns="45720" rIns="91440" bIns="45720" numCol="1" anchor="t" anchorCtr="0" compatLnSpc="1">
              <a:prstTxWarp prst="textNoShape">
                <a:avLst/>
              </a:prstTxWarp>
              <a:noAutofit/>
            </a:bodyPr>
            <a:lstStyle/>
            <a:p>
              <a:endParaRPr lang="en-IN"/>
            </a:p>
          </p:txBody>
        </p:sp>
        <p:sp>
          <p:nvSpPr>
            <p:cNvPr id="9" name="Freeform: Shape 77">
              <a:extLst>
                <a:ext uri="{FF2B5EF4-FFF2-40B4-BE49-F238E27FC236}">
                  <a16:creationId xmlns="" xmlns:a16="http://schemas.microsoft.com/office/drawing/2014/main" id="{DBC65F8E-4846-4F5E-BA12-36284AC62749}"/>
                </a:ext>
              </a:extLst>
            </p:cNvPr>
            <p:cNvSpPr>
              <a:spLocks/>
            </p:cNvSpPr>
            <p:nvPr/>
          </p:nvSpPr>
          <p:spPr bwMode="auto">
            <a:xfrm>
              <a:off x="4024312" y="1690688"/>
              <a:ext cx="3821112" cy="3781425"/>
            </a:xfrm>
            <a:custGeom>
              <a:avLst/>
              <a:gdLst>
                <a:gd name="connsiteX0" fmla="*/ 20637 w 3821112"/>
                <a:gd name="connsiteY0" fmla="*/ 0 h 3781425"/>
                <a:gd name="connsiteX1" fmla="*/ 279672 w 3821112"/>
                <a:gd name="connsiteY1" fmla="*/ 826540 h 3781425"/>
                <a:gd name="connsiteX2" fmla="*/ 333338 w 3821112"/>
                <a:gd name="connsiteY2" fmla="*/ 933835 h 3781425"/>
                <a:gd name="connsiteX3" fmla="*/ 1000192 w 3821112"/>
                <a:gd name="connsiteY3" fmla="*/ 1397395 h 3781425"/>
                <a:gd name="connsiteX4" fmla="*/ 1015741 w 3821112"/>
                <a:gd name="connsiteY4" fmla="*/ 1397801 h 3781425"/>
                <a:gd name="connsiteX5" fmla="*/ 1016000 w 3821112"/>
                <a:gd name="connsiteY5" fmla="*/ 1397000 h 3781425"/>
                <a:gd name="connsiteX6" fmla="*/ 1793875 w 3821112"/>
                <a:gd name="connsiteY6" fmla="*/ 833437 h 3781425"/>
                <a:gd name="connsiteX7" fmla="*/ 2747962 w 3821112"/>
                <a:gd name="connsiteY7" fmla="*/ 833437 h 3781425"/>
                <a:gd name="connsiteX8" fmla="*/ 3525837 w 3821112"/>
                <a:gd name="connsiteY8" fmla="*/ 1397000 h 3781425"/>
                <a:gd name="connsiteX9" fmla="*/ 3821112 w 3821112"/>
                <a:gd name="connsiteY9" fmla="*/ 2306637 h 3781425"/>
                <a:gd name="connsiteX10" fmla="*/ 3525837 w 3821112"/>
                <a:gd name="connsiteY10" fmla="*/ 3217863 h 3781425"/>
                <a:gd name="connsiteX11" fmla="*/ 2747962 w 3821112"/>
                <a:gd name="connsiteY11" fmla="*/ 3781425 h 3781425"/>
                <a:gd name="connsiteX12" fmla="*/ 1793875 w 3821112"/>
                <a:gd name="connsiteY12" fmla="*/ 3781425 h 3781425"/>
                <a:gd name="connsiteX13" fmla="*/ 1016000 w 3821112"/>
                <a:gd name="connsiteY13" fmla="*/ 3217863 h 3781425"/>
                <a:gd name="connsiteX14" fmla="*/ 848645 w 3821112"/>
                <a:gd name="connsiteY14" fmla="*/ 2698611 h 3781425"/>
                <a:gd name="connsiteX15" fmla="*/ 848522 w 3821112"/>
                <a:gd name="connsiteY15" fmla="*/ 2698750 h 3781425"/>
                <a:gd name="connsiteX16" fmla="*/ 846785 w 3821112"/>
                <a:gd name="connsiteY16" fmla="*/ 2693152 h 3781425"/>
                <a:gd name="connsiteX17" fmla="*/ 844158 w 3821112"/>
                <a:gd name="connsiteY17" fmla="*/ 2684688 h 3781425"/>
                <a:gd name="connsiteX18" fmla="*/ 722312 w 3821112"/>
                <a:gd name="connsiteY18" fmla="*/ 2306637 h 3781425"/>
                <a:gd name="connsiteX19" fmla="*/ 724619 w 3821112"/>
                <a:gd name="connsiteY19" fmla="*/ 2299493 h 3781425"/>
                <a:gd name="connsiteX20" fmla="*/ 697378 w 3821112"/>
                <a:gd name="connsiteY20" fmla="*/ 2211711 h 3781425"/>
                <a:gd name="connsiteX21" fmla="*/ 0 w 3821112"/>
                <a:gd name="connsiteY21" fmla="*/ 9525 h 378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821112" h="3781425">
                  <a:moveTo>
                    <a:pt x="20637" y="0"/>
                  </a:moveTo>
                  <a:lnTo>
                    <a:pt x="279672" y="826540"/>
                  </a:lnTo>
                  <a:lnTo>
                    <a:pt x="333338" y="933835"/>
                  </a:lnTo>
                  <a:cubicBezTo>
                    <a:pt x="561204" y="1338981"/>
                    <a:pt x="886295" y="1391822"/>
                    <a:pt x="1000192" y="1397395"/>
                  </a:cubicBezTo>
                  <a:lnTo>
                    <a:pt x="1015741" y="1397801"/>
                  </a:lnTo>
                  <a:lnTo>
                    <a:pt x="1016000" y="1397000"/>
                  </a:lnTo>
                  <a:lnTo>
                    <a:pt x="1793875" y="833437"/>
                  </a:lnTo>
                  <a:lnTo>
                    <a:pt x="2747962" y="833437"/>
                  </a:lnTo>
                  <a:lnTo>
                    <a:pt x="3525837" y="1397000"/>
                  </a:lnTo>
                  <a:lnTo>
                    <a:pt x="3821112" y="2306637"/>
                  </a:lnTo>
                  <a:lnTo>
                    <a:pt x="3525837" y="3217863"/>
                  </a:lnTo>
                  <a:lnTo>
                    <a:pt x="2747962" y="3781425"/>
                  </a:lnTo>
                  <a:lnTo>
                    <a:pt x="1793875" y="3781425"/>
                  </a:lnTo>
                  <a:lnTo>
                    <a:pt x="1016000" y="3217863"/>
                  </a:lnTo>
                  <a:lnTo>
                    <a:pt x="848645" y="2698611"/>
                  </a:lnTo>
                  <a:lnTo>
                    <a:pt x="848522" y="2698750"/>
                  </a:lnTo>
                  <a:cubicBezTo>
                    <a:pt x="848522" y="2698750"/>
                    <a:pt x="848522" y="2698750"/>
                    <a:pt x="846785" y="2693152"/>
                  </a:cubicBezTo>
                  <a:lnTo>
                    <a:pt x="844158" y="2684688"/>
                  </a:lnTo>
                  <a:lnTo>
                    <a:pt x="722312" y="2306637"/>
                  </a:lnTo>
                  <a:lnTo>
                    <a:pt x="724619" y="2299493"/>
                  </a:lnTo>
                  <a:lnTo>
                    <a:pt x="697378" y="2211711"/>
                  </a:lnTo>
                  <a:lnTo>
                    <a:pt x="0" y="9525"/>
                  </a:lnTo>
                  <a:close/>
                </a:path>
              </a:pathLst>
            </a:custGeom>
            <a:solidFill>
              <a:schemeClr val="bg1">
                <a:lumMod val="85000"/>
              </a:schemeClr>
            </a:solidFill>
            <a:ln>
              <a:noFill/>
            </a:ln>
            <a:effectLst>
              <a:outerShdw blurRad="63500" dist="38100" dir="5400000" algn="t" rotWithShape="0">
                <a:prstClr val="black">
                  <a:alpha val="16000"/>
                </a:prstClr>
              </a:outerShdw>
            </a:effectLst>
          </p:spPr>
          <p:txBody>
            <a:bodyPr vert="horz" wrap="square" lIns="91440" tIns="45720" rIns="91440" bIns="45720" numCol="1" anchor="t" anchorCtr="0" compatLnSpc="1">
              <a:prstTxWarp prst="textNoShape">
                <a:avLst/>
              </a:prstTxWarp>
              <a:noAutofit/>
            </a:bodyPr>
            <a:lstStyle/>
            <a:p>
              <a:endParaRPr lang="en-IN"/>
            </a:p>
          </p:txBody>
        </p:sp>
        <p:sp>
          <p:nvSpPr>
            <p:cNvPr id="10" name="Freeform: Shape 76">
              <a:extLst>
                <a:ext uri="{FF2B5EF4-FFF2-40B4-BE49-F238E27FC236}">
                  <a16:creationId xmlns="" xmlns:a16="http://schemas.microsoft.com/office/drawing/2014/main" id="{4E6D35E7-B783-481E-B15F-5A5BA2831C33}"/>
                </a:ext>
              </a:extLst>
            </p:cNvPr>
            <p:cNvSpPr>
              <a:spLocks/>
            </p:cNvSpPr>
            <p:nvPr/>
          </p:nvSpPr>
          <p:spPr bwMode="auto">
            <a:xfrm>
              <a:off x="5097463" y="769938"/>
              <a:ext cx="2397125" cy="4367213"/>
            </a:xfrm>
            <a:custGeom>
              <a:avLst/>
              <a:gdLst>
                <a:gd name="connsiteX0" fmla="*/ 1050926 w 2397125"/>
                <a:gd name="connsiteY0" fmla="*/ 0 h 4367213"/>
                <a:gd name="connsiteX1" fmla="*/ 1071563 w 2397125"/>
                <a:gd name="connsiteY1" fmla="*/ 4763 h 4367213"/>
                <a:gd name="connsiteX2" fmla="*/ 611692 w 2397125"/>
                <a:gd name="connsiteY2" fmla="*/ 1400186 h 4367213"/>
                <a:gd name="connsiteX3" fmla="*/ 600396 w 2397125"/>
                <a:gd name="connsiteY3" fmla="*/ 1466273 h 4367213"/>
                <a:gd name="connsiteX4" fmla="*/ 816347 w 2397125"/>
                <a:gd name="connsiteY4" fmla="*/ 2083720 h 4367213"/>
                <a:gd name="connsiteX5" fmla="*/ 825598 w 2397125"/>
                <a:gd name="connsiteY5" fmla="*/ 2090225 h 4367213"/>
                <a:gd name="connsiteX6" fmla="*/ 827088 w 2397125"/>
                <a:gd name="connsiteY6" fmla="*/ 2089150 h 4367213"/>
                <a:gd name="connsiteX7" fmla="*/ 1568450 w 2397125"/>
                <a:gd name="connsiteY7" fmla="*/ 2089150 h 4367213"/>
                <a:gd name="connsiteX8" fmla="*/ 2168525 w 2397125"/>
                <a:gd name="connsiteY8" fmla="*/ 2520950 h 4367213"/>
                <a:gd name="connsiteX9" fmla="*/ 2397125 w 2397125"/>
                <a:gd name="connsiteY9" fmla="*/ 3227388 h 4367213"/>
                <a:gd name="connsiteX10" fmla="*/ 2168525 w 2397125"/>
                <a:gd name="connsiteY10" fmla="*/ 3929063 h 4367213"/>
                <a:gd name="connsiteX11" fmla="*/ 1568450 w 2397125"/>
                <a:gd name="connsiteY11" fmla="*/ 4367213 h 4367213"/>
                <a:gd name="connsiteX12" fmla="*/ 827088 w 2397125"/>
                <a:gd name="connsiteY12" fmla="*/ 4367213 h 4367213"/>
                <a:gd name="connsiteX13" fmla="*/ 228600 w 2397125"/>
                <a:gd name="connsiteY13" fmla="*/ 3929063 h 4367213"/>
                <a:gd name="connsiteX14" fmla="*/ 0 w 2397125"/>
                <a:gd name="connsiteY14" fmla="*/ 3227388 h 4367213"/>
                <a:gd name="connsiteX15" fmla="*/ 0 w 2397125"/>
                <a:gd name="connsiteY15" fmla="*/ 3227388 h 4367213"/>
                <a:gd name="connsiteX16" fmla="*/ 0 w 2397125"/>
                <a:gd name="connsiteY16" fmla="*/ 3227388 h 4367213"/>
                <a:gd name="connsiteX17" fmla="*/ 0 w 2397125"/>
                <a:gd name="connsiteY17" fmla="*/ 3227388 h 4367213"/>
                <a:gd name="connsiteX18" fmla="*/ 228600 w 2397125"/>
                <a:gd name="connsiteY18" fmla="*/ 2520950 h 4367213"/>
                <a:gd name="connsiteX19" fmla="*/ 230477 w 2397125"/>
                <a:gd name="connsiteY19" fmla="*/ 2519597 h 436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97125" h="4367213">
                  <a:moveTo>
                    <a:pt x="1050926" y="0"/>
                  </a:moveTo>
                  <a:lnTo>
                    <a:pt x="1071563" y="4763"/>
                  </a:lnTo>
                  <a:lnTo>
                    <a:pt x="611692" y="1400186"/>
                  </a:lnTo>
                  <a:lnTo>
                    <a:pt x="600396" y="1466273"/>
                  </a:lnTo>
                  <a:cubicBezTo>
                    <a:pt x="550116" y="1857052"/>
                    <a:pt x="757222" y="2040050"/>
                    <a:pt x="816347" y="2083720"/>
                  </a:cubicBezTo>
                  <a:lnTo>
                    <a:pt x="825598" y="2090225"/>
                  </a:lnTo>
                  <a:lnTo>
                    <a:pt x="827088" y="2089150"/>
                  </a:lnTo>
                  <a:lnTo>
                    <a:pt x="1568450" y="2089150"/>
                  </a:lnTo>
                  <a:lnTo>
                    <a:pt x="2168525" y="2520950"/>
                  </a:lnTo>
                  <a:lnTo>
                    <a:pt x="2397125" y="3227388"/>
                  </a:lnTo>
                  <a:lnTo>
                    <a:pt x="2168525" y="3929063"/>
                  </a:lnTo>
                  <a:lnTo>
                    <a:pt x="1568450" y="4367213"/>
                  </a:lnTo>
                  <a:lnTo>
                    <a:pt x="827088" y="4367213"/>
                  </a:lnTo>
                  <a:lnTo>
                    <a:pt x="228600" y="3929063"/>
                  </a:lnTo>
                  <a:lnTo>
                    <a:pt x="0" y="3227388"/>
                  </a:lnTo>
                  <a:lnTo>
                    <a:pt x="0" y="3227388"/>
                  </a:lnTo>
                  <a:lnTo>
                    <a:pt x="0" y="3227388"/>
                  </a:lnTo>
                  <a:lnTo>
                    <a:pt x="0" y="3227388"/>
                  </a:lnTo>
                  <a:lnTo>
                    <a:pt x="228600" y="2520950"/>
                  </a:lnTo>
                  <a:lnTo>
                    <a:pt x="230477" y="2519597"/>
                  </a:lnTo>
                  <a:close/>
                </a:path>
              </a:pathLst>
            </a:custGeom>
            <a:solidFill>
              <a:schemeClr val="accent1">
                <a:lumMod val="60000"/>
                <a:lumOff val="40000"/>
              </a:schemeClr>
            </a:solidFill>
            <a:ln>
              <a:noFill/>
            </a:ln>
            <a:effectLst>
              <a:outerShdw blurRad="63500" dist="38100" dir="5400000" algn="t" rotWithShape="0">
                <a:prstClr val="black">
                  <a:alpha val="16000"/>
                </a:prstClr>
              </a:outerShdw>
            </a:effectLst>
          </p:spPr>
          <p:txBody>
            <a:bodyPr vert="horz" wrap="square" lIns="91440" tIns="45720" rIns="91440" bIns="45720" numCol="1" anchor="t" anchorCtr="0" compatLnSpc="1">
              <a:prstTxWarp prst="textNoShape">
                <a:avLst/>
              </a:prstTxWarp>
              <a:noAutofit/>
            </a:bodyPr>
            <a:lstStyle/>
            <a:p>
              <a:endParaRPr lang="en-IN"/>
            </a:p>
          </p:txBody>
        </p:sp>
        <p:sp>
          <p:nvSpPr>
            <p:cNvPr id="11" name="Freeform: Shape 75">
              <a:extLst>
                <a:ext uri="{FF2B5EF4-FFF2-40B4-BE49-F238E27FC236}">
                  <a16:creationId xmlns="" xmlns:a16="http://schemas.microsoft.com/office/drawing/2014/main" id="{0DE6DB7A-2B1C-467D-8061-26B1FD68FEE5}"/>
                </a:ext>
              </a:extLst>
            </p:cNvPr>
            <p:cNvSpPr>
              <a:spLocks/>
            </p:cNvSpPr>
            <p:nvPr/>
          </p:nvSpPr>
          <p:spPr bwMode="auto">
            <a:xfrm>
              <a:off x="5441950" y="1512887"/>
              <a:ext cx="2925763" cy="3294062"/>
            </a:xfrm>
            <a:custGeom>
              <a:avLst/>
              <a:gdLst>
                <a:gd name="connsiteX0" fmla="*/ 2916238 w 2925763"/>
                <a:gd name="connsiteY0" fmla="*/ 0 h 3294062"/>
                <a:gd name="connsiteX1" fmla="*/ 2925763 w 2925763"/>
                <a:gd name="connsiteY1" fmla="*/ 14288 h 3294062"/>
                <a:gd name="connsiteX2" fmla="*/ 1208492 w 2925763"/>
                <a:gd name="connsiteY2" fmla="*/ 1248267 h 3294062"/>
                <a:gd name="connsiteX3" fmla="*/ 1205779 w 2925763"/>
                <a:gd name="connsiteY3" fmla="*/ 1251029 h 3294062"/>
                <a:gd name="connsiteX4" fmla="*/ 1107047 w 2925763"/>
                <a:gd name="connsiteY4" fmla="*/ 1636077 h 3294062"/>
                <a:gd name="connsiteX5" fmla="*/ 1108953 w 2925763"/>
                <a:gd name="connsiteY5" fmla="*/ 1654492 h 3294062"/>
                <a:gd name="connsiteX6" fmla="*/ 1110727 w 2925763"/>
                <a:gd name="connsiteY6" fmla="*/ 1671637 h 3294062"/>
                <a:gd name="connsiteX7" fmla="*/ 1117601 w 2925763"/>
                <a:gd name="connsiteY7" fmla="*/ 1671637 h 3294062"/>
                <a:gd name="connsiteX8" fmla="*/ 1544638 w 2925763"/>
                <a:gd name="connsiteY8" fmla="*/ 1981200 h 3294062"/>
                <a:gd name="connsiteX9" fmla="*/ 1706563 w 2925763"/>
                <a:gd name="connsiteY9" fmla="*/ 2484437 h 3294062"/>
                <a:gd name="connsiteX10" fmla="*/ 1544638 w 2925763"/>
                <a:gd name="connsiteY10" fmla="*/ 2982912 h 3294062"/>
                <a:gd name="connsiteX11" fmla="*/ 1117601 w 2925763"/>
                <a:gd name="connsiteY11" fmla="*/ 3294062 h 3294062"/>
                <a:gd name="connsiteX12" fmla="*/ 588963 w 2925763"/>
                <a:gd name="connsiteY12" fmla="*/ 3294062 h 3294062"/>
                <a:gd name="connsiteX13" fmla="*/ 161925 w 2925763"/>
                <a:gd name="connsiteY13" fmla="*/ 2982912 h 3294062"/>
                <a:gd name="connsiteX14" fmla="*/ 0 w 2925763"/>
                <a:gd name="connsiteY14" fmla="*/ 2484437 h 3294062"/>
                <a:gd name="connsiteX15" fmla="*/ 161925 w 2925763"/>
                <a:gd name="connsiteY15" fmla="*/ 1981200 h 3294062"/>
                <a:gd name="connsiteX16" fmla="*/ 588963 w 2925763"/>
                <a:gd name="connsiteY16" fmla="*/ 1671637 h 3294062"/>
                <a:gd name="connsiteX17" fmla="*/ 591358 w 2925763"/>
                <a:gd name="connsiteY17" fmla="*/ 1671637 h 3294062"/>
                <a:gd name="connsiteX18" fmla="*/ 593130 w 2925763"/>
                <a:gd name="connsiteY18" fmla="*/ 1670367 h 3294062"/>
                <a:gd name="connsiteX19" fmla="*/ 833016 w 2925763"/>
                <a:gd name="connsiteY19" fmla="*/ 1498441 h 3294062"/>
                <a:gd name="connsiteX20" fmla="*/ 847668 w 2925763"/>
                <a:gd name="connsiteY20" fmla="*/ 1487940 h 3294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5763" h="3294062">
                  <a:moveTo>
                    <a:pt x="2916238" y="0"/>
                  </a:moveTo>
                  <a:lnTo>
                    <a:pt x="2925763" y="14288"/>
                  </a:lnTo>
                  <a:lnTo>
                    <a:pt x="1208492" y="1248267"/>
                  </a:lnTo>
                  <a:lnTo>
                    <a:pt x="1205779" y="1251029"/>
                  </a:lnTo>
                  <a:cubicBezTo>
                    <a:pt x="1025338" y="1453276"/>
                    <a:pt x="1107047" y="1636077"/>
                    <a:pt x="1107047" y="1636077"/>
                  </a:cubicBezTo>
                  <a:cubicBezTo>
                    <a:pt x="1107047" y="1636077"/>
                    <a:pt x="1107047" y="1636077"/>
                    <a:pt x="1108953" y="1654492"/>
                  </a:cubicBezTo>
                  <a:lnTo>
                    <a:pt x="1110727" y="1671637"/>
                  </a:lnTo>
                  <a:lnTo>
                    <a:pt x="1117601" y="1671637"/>
                  </a:lnTo>
                  <a:lnTo>
                    <a:pt x="1544638" y="1981200"/>
                  </a:lnTo>
                  <a:lnTo>
                    <a:pt x="1706563" y="2484437"/>
                  </a:lnTo>
                  <a:lnTo>
                    <a:pt x="1544638" y="2982912"/>
                  </a:lnTo>
                  <a:lnTo>
                    <a:pt x="1117601" y="3294062"/>
                  </a:lnTo>
                  <a:lnTo>
                    <a:pt x="588963" y="3294062"/>
                  </a:lnTo>
                  <a:lnTo>
                    <a:pt x="161925" y="2982912"/>
                  </a:lnTo>
                  <a:lnTo>
                    <a:pt x="0" y="2484437"/>
                  </a:lnTo>
                  <a:lnTo>
                    <a:pt x="161925" y="1981200"/>
                  </a:lnTo>
                  <a:lnTo>
                    <a:pt x="588963" y="1671637"/>
                  </a:lnTo>
                  <a:lnTo>
                    <a:pt x="591358" y="1671637"/>
                  </a:lnTo>
                  <a:lnTo>
                    <a:pt x="593130" y="1670367"/>
                  </a:lnTo>
                  <a:cubicBezTo>
                    <a:pt x="643633" y="1634172"/>
                    <a:pt x="719386" y="1579879"/>
                    <a:pt x="833016" y="1498441"/>
                  </a:cubicBezTo>
                  <a:lnTo>
                    <a:pt x="847668" y="1487940"/>
                  </a:lnTo>
                  <a:close/>
                </a:path>
              </a:pathLst>
            </a:custGeom>
            <a:solidFill>
              <a:schemeClr val="accent1"/>
            </a:solidFill>
            <a:ln>
              <a:noFill/>
            </a:ln>
            <a:effectLst>
              <a:outerShdw blurRad="63500" dist="38100" dir="5400000" algn="t" rotWithShape="0">
                <a:prstClr val="black">
                  <a:alpha val="16000"/>
                </a:prstClr>
              </a:outerShdw>
            </a:effectLst>
          </p:spPr>
          <p:txBody>
            <a:bodyPr vert="horz" wrap="square" lIns="91440" tIns="45720" rIns="91440" bIns="45720" numCol="1" anchor="t" anchorCtr="0" compatLnSpc="1">
              <a:prstTxWarp prst="textNoShape">
                <a:avLst/>
              </a:prstTxWarp>
              <a:noAutofit/>
            </a:bodyPr>
            <a:lstStyle/>
            <a:p>
              <a:endParaRPr lang="en-IN"/>
            </a:p>
          </p:txBody>
        </p:sp>
        <p:sp>
          <p:nvSpPr>
            <p:cNvPr id="12" name="Freeform: Shape 74">
              <a:extLst>
                <a:ext uri="{FF2B5EF4-FFF2-40B4-BE49-F238E27FC236}">
                  <a16:creationId xmlns="" xmlns:a16="http://schemas.microsoft.com/office/drawing/2014/main" id="{4AE97917-AA0D-402E-80D3-845B29F6BC06}"/>
                </a:ext>
              </a:extLst>
            </p:cNvPr>
            <p:cNvSpPr>
              <a:spLocks/>
            </p:cNvSpPr>
            <p:nvPr/>
          </p:nvSpPr>
          <p:spPr bwMode="auto">
            <a:xfrm>
              <a:off x="5797550" y="3514724"/>
              <a:ext cx="3687763" cy="955676"/>
            </a:xfrm>
            <a:custGeom>
              <a:avLst/>
              <a:gdLst>
                <a:gd name="connsiteX0" fmla="*/ 3687763 w 3687763"/>
                <a:gd name="connsiteY0" fmla="*/ 0 h 955676"/>
                <a:gd name="connsiteX1" fmla="*/ 3687763 w 3687763"/>
                <a:gd name="connsiteY1" fmla="*/ 20638 h 955676"/>
                <a:gd name="connsiteX2" fmla="*/ 1103697 w 3687763"/>
                <a:gd name="connsiteY2" fmla="*/ 20638 h 955676"/>
                <a:gd name="connsiteX3" fmla="*/ 1038781 w 3687763"/>
                <a:gd name="connsiteY3" fmla="*/ 40966 h 955676"/>
                <a:gd name="connsiteX4" fmla="*/ 899478 w 3687763"/>
                <a:gd name="connsiteY4" fmla="*/ 188486 h 955676"/>
                <a:gd name="connsiteX5" fmla="*/ 898804 w 3687763"/>
                <a:gd name="connsiteY5" fmla="*/ 189756 h 955676"/>
                <a:gd name="connsiteX6" fmla="*/ 995363 w 3687763"/>
                <a:gd name="connsiteY6" fmla="*/ 482601 h 955676"/>
                <a:gd name="connsiteX7" fmla="*/ 898526 w 3687763"/>
                <a:gd name="connsiteY7" fmla="*/ 773114 h 955676"/>
                <a:gd name="connsiteX8" fmla="*/ 650876 w 3687763"/>
                <a:gd name="connsiteY8" fmla="*/ 955676 h 955676"/>
                <a:gd name="connsiteX9" fmla="*/ 346075 w 3687763"/>
                <a:gd name="connsiteY9" fmla="*/ 955676 h 955676"/>
                <a:gd name="connsiteX10" fmla="*/ 96838 w 3687763"/>
                <a:gd name="connsiteY10" fmla="*/ 773114 h 955676"/>
                <a:gd name="connsiteX11" fmla="*/ 0 w 3687763"/>
                <a:gd name="connsiteY11" fmla="*/ 482601 h 955676"/>
                <a:gd name="connsiteX12" fmla="*/ 96838 w 3687763"/>
                <a:gd name="connsiteY12" fmla="*/ 188913 h 955676"/>
                <a:gd name="connsiteX13" fmla="*/ 346075 w 3687763"/>
                <a:gd name="connsiteY13" fmla="*/ 11113 h 955676"/>
                <a:gd name="connsiteX14" fmla="*/ 346075 w 3687763"/>
                <a:gd name="connsiteY14" fmla="*/ 11113 h 95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87763" h="955676">
                  <a:moveTo>
                    <a:pt x="3687763" y="0"/>
                  </a:moveTo>
                  <a:lnTo>
                    <a:pt x="3687763" y="20638"/>
                  </a:lnTo>
                  <a:lnTo>
                    <a:pt x="1103697" y="20638"/>
                  </a:lnTo>
                  <a:lnTo>
                    <a:pt x="1038781" y="40966"/>
                  </a:lnTo>
                  <a:cubicBezTo>
                    <a:pt x="922338" y="91564"/>
                    <a:pt x="899478" y="188486"/>
                    <a:pt x="899478" y="188486"/>
                  </a:cubicBezTo>
                  <a:lnTo>
                    <a:pt x="898804" y="189756"/>
                  </a:lnTo>
                  <a:lnTo>
                    <a:pt x="995363" y="482601"/>
                  </a:lnTo>
                  <a:lnTo>
                    <a:pt x="898526" y="773114"/>
                  </a:lnTo>
                  <a:lnTo>
                    <a:pt x="650876" y="955676"/>
                  </a:lnTo>
                  <a:lnTo>
                    <a:pt x="346075" y="955676"/>
                  </a:lnTo>
                  <a:lnTo>
                    <a:pt x="96838" y="773114"/>
                  </a:lnTo>
                  <a:lnTo>
                    <a:pt x="0" y="482601"/>
                  </a:lnTo>
                  <a:lnTo>
                    <a:pt x="96838" y="188913"/>
                  </a:lnTo>
                  <a:lnTo>
                    <a:pt x="346075" y="11113"/>
                  </a:lnTo>
                  <a:lnTo>
                    <a:pt x="346075" y="11113"/>
                  </a:lnTo>
                  <a:close/>
                </a:path>
              </a:pathLst>
            </a:custGeom>
            <a:solidFill>
              <a:schemeClr val="accent1">
                <a:lumMod val="75000"/>
              </a:schemeClr>
            </a:solidFill>
            <a:ln>
              <a:noFill/>
            </a:ln>
            <a:effectLst>
              <a:outerShdw blurRad="63500" dist="38100" dir="5400000" algn="t" rotWithShape="0">
                <a:prstClr val="black">
                  <a:alpha val="16000"/>
                </a:prstClr>
              </a:outerShdw>
            </a:effectLst>
          </p:spPr>
          <p:txBody>
            <a:bodyPr vert="horz" wrap="square" lIns="91440" tIns="45720" rIns="91440" bIns="45720" numCol="1" anchor="t" anchorCtr="0" compatLnSpc="1">
              <a:prstTxWarp prst="textNoShape">
                <a:avLst/>
              </a:prstTxWarp>
              <a:noAutofit/>
            </a:bodyPr>
            <a:lstStyle/>
            <a:p>
              <a:endParaRPr lang="en-IN"/>
            </a:p>
          </p:txBody>
        </p:sp>
      </p:grpSp>
      <p:sp>
        <p:nvSpPr>
          <p:cNvPr id="13" name="Oval 12">
            <a:extLst>
              <a:ext uri="{FF2B5EF4-FFF2-40B4-BE49-F238E27FC236}">
                <a16:creationId xmlns="" xmlns:a16="http://schemas.microsoft.com/office/drawing/2014/main" id="{A558A479-E8FB-4529-8D16-F988DEF92727}"/>
              </a:ext>
            </a:extLst>
          </p:cNvPr>
          <p:cNvSpPr/>
          <p:nvPr/>
        </p:nvSpPr>
        <p:spPr>
          <a:xfrm>
            <a:off x="2522565" y="4322679"/>
            <a:ext cx="130693" cy="130693"/>
          </a:xfrm>
          <a:prstGeom prst="ellipse">
            <a:avLst/>
          </a:prstGeom>
          <a:solidFill>
            <a:schemeClr val="bg1"/>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 xmlns:a16="http://schemas.microsoft.com/office/drawing/2014/main" id="{AA2ABCDF-B18E-4640-91EE-BBEF191D501C}"/>
              </a:ext>
            </a:extLst>
          </p:cNvPr>
          <p:cNvSpPr/>
          <p:nvPr/>
        </p:nvSpPr>
        <p:spPr>
          <a:xfrm>
            <a:off x="3559409" y="1973892"/>
            <a:ext cx="130693" cy="130693"/>
          </a:xfrm>
          <a:prstGeom prst="ellipse">
            <a:avLst/>
          </a:prstGeom>
          <a:solidFill>
            <a:schemeClr val="bg1"/>
          </a:solidFill>
          <a:ln w="571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 xmlns:a16="http://schemas.microsoft.com/office/drawing/2014/main" id="{BF42424B-4C89-461A-B8D4-4A8E978BD68C}"/>
              </a:ext>
            </a:extLst>
          </p:cNvPr>
          <p:cNvSpPr/>
          <p:nvPr/>
        </p:nvSpPr>
        <p:spPr>
          <a:xfrm>
            <a:off x="5842623" y="1023675"/>
            <a:ext cx="130693" cy="130693"/>
          </a:xfrm>
          <a:prstGeom prst="ellipse">
            <a:avLst/>
          </a:prstGeom>
          <a:solidFill>
            <a:schemeClr val="bg1"/>
          </a:solidFill>
          <a:ln w="571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 xmlns:a16="http://schemas.microsoft.com/office/drawing/2014/main" id="{52BC4916-2A2B-4F90-A4A6-867D7FB7BF95}"/>
              </a:ext>
            </a:extLst>
          </p:cNvPr>
          <p:cNvSpPr/>
          <p:nvPr/>
        </p:nvSpPr>
        <p:spPr>
          <a:xfrm>
            <a:off x="8226300" y="1809271"/>
            <a:ext cx="130693" cy="130693"/>
          </a:xfrm>
          <a:prstGeom prst="ellipse">
            <a:avLst/>
          </a:prstGeom>
          <a:solidFill>
            <a:schemeClr val="bg1"/>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a:extLst>
              <a:ext uri="{FF2B5EF4-FFF2-40B4-BE49-F238E27FC236}">
                <a16:creationId xmlns="" xmlns:a16="http://schemas.microsoft.com/office/drawing/2014/main" id="{67E3DFF0-3C59-4877-9C64-7EF6259062AB}"/>
              </a:ext>
            </a:extLst>
          </p:cNvPr>
          <p:cNvSpPr/>
          <p:nvPr/>
        </p:nvSpPr>
        <p:spPr>
          <a:xfrm>
            <a:off x="9283075" y="3980146"/>
            <a:ext cx="130693" cy="130693"/>
          </a:xfrm>
          <a:prstGeom prst="ellipse">
            <a:avLst/>
          </a:prstGeom>
          <a:solidFill>
            <a:schemeClr val="bg1"/>
          </a:solid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 name="Group 17">
            <a:extLst>
              <a:ext uri="{FF2B5EF4-FFF2-40B4-BE49-F238E27FC236}">
                <a16:creationId xmlns="" xmlns:a16="http://schemas.microsoft.com/office/drawing/2014/main" id="{1008634C-6D97-4FE8-83CB-756666D0EB85}"/>
              </a:ext>
            </a:extLst>
          </p:cNvPr>
          <p:cNvGrpSpPr/>
          <p:nvPr/>
        </p:nvGrpSpPr>
        <p:grpSpPr>
          <a:xfrm>
            <a:off x="8744722" y="4480043"/>
            <a:ext cx="3326151" cy="1788235"/>
            <a:chOff x="8946276" y="4342652"/>
            <a:chExt cx="1900664" cy="2070007"/>
          </a:xfrm>
        </p:grpSpPr>
        <p:sp>
          <p:nvSpPr>
            <p:cNvPr id="19" name="TextBox 18">
              <a:extLst>
                <a:ext uri="{FF2B5EF4-FFF2-40B4-BE49-F238E27FC236}">
                  <a16:creationId xmlns="" xmlns:a16="http://schemas.microsoft.com/office/drawing/2014/main" id="{02F9C11A-AD25-431E-BBCD-2F3A08ACDC47}"/>
                </a:ext>
              </a:extLst>
            </p:cNvPr>
            <p:cNvSpPr txBox="1"/>
            <p:nvPr/>
          </p:nvSpPr>
          <p:spPr>
            <a:xfrm>
              <a:off x="8946276" y="4342652"/>
              <a:ext cx="1900664" cy="285018"/>
            </a:xfrm>
            <a:prstGeom prst="rect">
              <a:avLst/>
            </a:prstGeom>
            <a:noFill/>
          </p:spPr>
          <p:txBody>
            <a:bodyPr wrap="square" lIns="0" tIns="0" rIns="0" bIns="0" rtlCol="0" anchor="ctr">
              <a:spAutoFit/>
            </a:bodyPr>
            <a:lstStyle/>
            <a:p>
              <a:r>
                <a:rPr lang="en-US" sz="1600" b="1" dirty="0">
                  <a:solidFill>
                    <a:prstClr val="black"/>
                  </a:solidFill>
                  <a:latin typeface="Segoe UI" panose="020B0502040204020203" pitchFamily="34" charset="0"/>
                  <a:cs typeface="Segoe UI" panose="020B0502040204020203" pitchFamily="34" charset="0"/>
                </a:rPr>
                <a:t>Search to Insight</a:t>
              </a:r>
              <a:endParaRPr lang="en-IN" sz="1600" b="1" dirty="0">
                <a:latin typeface="Segoe UI" panose="020B0502040204020203" pitchFamily="34" charset="0"/>
                <a:ea typeface="Open Sans" panose="020B0606030504020204" pitchFamily="34" charset="0"/>
                <a:cs typeface="Segoe UI" panose="020B0502040204020203" pitchFamily="34" charset="0"/>
              </a:endParaRPr>
            </a:p>
          </p:txBody>
        </p:sp>
        <p:sp>
          <p:nvSpPr>
            <p:cNvPr id="20" name="Rectangle 19">
              <a:extLst>
                <a:ext uri="{FF2B5EF4-FFF2-40B4-BE49-F238E27FC236}">
                  <a16:creationId xmlns="" xmlns:a16="http://schemas.microsoft.com/office/drawing/2014/main" id="{D0592CCC-A9AD-4DEE-A8D4-B055131DF6CA}"/>
                </a:ext>
              </a:extLst>
            </p:cNvPr>
            <p:cNvSpPr/>
            <p:nvPr/>
          </p:nvSpPr>
          <p:spPr>
            <a:xfrm>
              <a:off x="8946276" y="4689110"/>
              <a:ext cx="1900664" cy="1723549"/>
            </a:xfrm>
            <a:prstGeom prst="rect">
              <a:avLst/>
            </a:prstGeom>
          </p:spPr>
          <p:txBody>
            <a:bodyPr wrap="square" lIns="0" tIns="0" rIns="0" bIns="0" anchor="t">
              <a:spAutoFit/>
            </a:bodyPr>
            <a:lstStyle/>
            <a:p>
              <a:pPr defTabSz="914240"/>
              <a:r>
                <a:rPr lang="en-US" sz="1400" dirty="0">
                  <a:solidFill>
                    <a:prstClr val="black"/>
                  </a:solidFill>
                </a:rPr>
                <a:t>Allows users to use NLP (Natural Language) to command system and system can convert NL using NLP capability of machine learning and present the outputs to the user.</a:t>
              </a:r>
            </a:p>
          </p:txBody>
        </p:sp>
      </p:grpSp>
      <p:grpSp>
        <p:nvGrpSpPr>
          <p:cNvPr id="21" name="Group 20">
            <a:extLst>
              <a:ext uri="{FF2B5EF4-FFF2-40B4-BE49-F238E27FC236}">
                <a16:creationId xmlns="" xmlns:a16="http://schemas.microsoft.com/office/drawing/2014/main" id="{AAF9EF15-1E8B-4887-9439-D584E9CD001B}"/>
              </a:ext>
            </a:extLst>
          </p:cNvPr>
          <p:cNvGrpSpPr/>
          <p:nvPr/>
        </p:nvGrpSpPr>
        <p:grpSpPr>
          <a:xfrm>
            <a:off x="8643333" y="1879498"/>
            <a:ext cx="3427539" cy="2912382"/>
            <a:chOff x="8946276" y="4362051"/>
            <a:chExt cx="1900664" cy="2912382"/>
          </a:xfrm>
        </p:grpSpPr>
        <p:sp>
          <p:nvSpPr>
            <p:cNvPr id="22" name="TextBox 21">
              <a:extLst>
                <a:ext uri="{FF2B5EF4-FFF2-40B4-BE49-F238E27FC236}">
                  <a16:creationId xmlns="" xmlns:a16="http://schemas.microsoft.com/office/drawing/2014/main" id="{1646A7A8-B71B-40EA-9063-F0760FD8C9DF}"/>
                </a:ext>
              </a:extLst>
            </p:cNvPr>
            <p:cNvSpPr txBox="1"/>
            <p:nvPr/>
          </p:nvSpPr>
          <p:spPr>
            <a:xfrm>
              <a:off x="8946276" y="4362051"/>
              <a:ext cx="1900664" cy="246221"/>
            </a:xfrm>
            <a:prstGeom prst="rect">
              <a:avLst/>
            </a:prstGeom>
            <a:noFill/>
          </p:spPr>
          <p:txBody>
            <a:bodyPr wrap="square" lIns="0" tIns="0" rIns="0" bIns="0" rtlCol="0" anchor="ctr">
              <a:spAutoFit/>
            </a:bodyPr>
            <a:lstStyle/>
            <a:p>
              <a:r>
                <a:rPr lang="en-IN" sz="1600" b="1" dirty="0">
                  <a:latin typeface="Segoe UI" panose="020B0502040204020203" pitchFamily="34" charset="0"/>
                  <a:ea typeface="Open Sans" panose="020B0606030504020204" pitchFamily="34" charset="0"/>
                  <a:cs typeface="Segoe UI" panose="020B0502040204020203" pitchFamily="34" charset="0"/>
                </a:rPr>
                <a:t>Smart Discovery</a:t>
              </a:r>
            </a:p>
          </p:txBody>
        </p:sp>
        <p:sp>
          <p:nvSpPr>
            <p:cNvPr id="23" name="Rectangle 22">
              <a:extLst>
                <a:ext uri="{FF2B5EF4-FFF2-40B4-BE49-F238E27FC236}">
                  <a16:creationId xmlns="" xmlns:a16="http://schemas.microsoft.com/office/drawing/2014/main" id="{472E2BBF-5B29-4107-A6F3-DABC36952EE7}"/>
                </a:ext>
              </a:extLst>
            </p:cNvPr>
            <p:cNvSpPr/>
            <p:nvPr/>
          </p:nvSpPr>
          <p:spPr>
            <a:xfrm>
              <a:off x="8946276" y="4689110"/>
              <a:ext cx="1900664" cy="2585323"/>
            </a:xfrm>
            <a:prstGeom prst="rect">
              <a:avLst/>
            </a:prstGeom>
          </p:spPr>
          <p:txBody>
            <a:bodyPr wrap="square" lIns="0" tIns="0" rIns="0" bIns="0" anchor="t">
              <a:spAutoFit/>
            </a:bodyPr>
            <a:lstStyle/>
            <a:p>
              <a:pPr defTabSz="914240"/>
              <a:r>
                <a:rPr lang="en-US" sz="1400" dirty="0">
                  <a:solidFill>
                    <a:prstClr val="black"/>
                  </a:solidFill>
                </a:rPr>
                <a:t>It offers a complete machine learning suite(robot) to build ENTIRE dashboard automatically with just one click, what we need to specify is the measure which we want to use to be in focus. It will also find the anomalies and unexpected hidden patterns in the data.</a:t>
              </a:r>
            </a:p>
          </p:txBody>
        </p:sp>
      </p:grpSp>
      <p:grpSp>
        <p:nvGrpSpPr>
          <p:cNvPr id="24" name="Group 23">
            <a:extLst>
              <a:ext uri="{FF2B5EF4-FFF2-40B4-BE49-F238E27FC236}">
                <a16:creationId xmlns="" xmlns:a16="http://schemas.microsoft.com/office/drawing/2014/main" id="{D9CA3FC5-7548-4949-957D-DD429EDA5456}"/>
              </a:ext>
            </a:extLst>
          </p:cNvPr>
          <p:cNvGrpSpPr/>
          <p:nvPr/>
        </p:nvGrpSpPr>
        <p:grpSpPr>
          <a:xfrm>
            <a:off x="6085101" y="342509"/>
            <a:ext cx="2951744" cy="1835164"/>
            <a:chOff x="8946276" y="4362051"/>
            <a:chExt cx="1900664" cy="1835164"/>
          </a:xfrm>
        </p:grpSpPr>
        <p:sp>
          <p:nvSpPr>
            <p:cNvPr id="25" name="TextBox 24">
              <a:extLst>
                <a:ext uri="{FF2B5EF4-FFF2-40B4-BE49-F238E27FC236}">
                  <a16:creationId xmlns="" xmlns:a16="http://schemas.microsoft.com/office/drawing/2014/main" id="{44F80096-1CEA-478D-9070-3B8D54ED3359}"/>
                </a:ext>
              </a:extLst>
            </p:cNvPr>
            <p:cNvSpPr txBox="1"/>
            <p:nvPr/>
          </p:nvSpPr>
          <p:spPr>
            <a:xfrm>
              <a:off x="8946276" y="4362051"/>
              <a:ext cx="1900664" cy="246221"/>
            </a:xfrm>
            <a:prstGeom prst="rect">
              <a:avLst/>
            </a:prstGeom>
            <a:noFill/>
          </p:spPr>
          <p:txBody>
            <a:bodyPr wrap="square" lIns="0" tIns="0" rIns="0" bIns="0" rtlCol="0" anchor="ctr">
              <a:spAutoFit/>
            </a:bodyPr>
            <a:lstStyle/>
            <a:p>
              <a:r>
                <a:rPr lang="en-IN" sz="1600" b="1" dirty="0">
                  <a:latin typeface="Segoe UI" panose="020B0502040204020203" pitchFamily="34" charset="0"/>
                  <a:ea typeface="Open Sans" panose="020B0606030504020204" pitchFamily="34" charset="0"/>
                  <a:cs typeface="Segoe UI" panose="020B0502040204020203" pitchFamily="34" charset="0"/>
                </a:rPr>
                <a:t>Smart Insight</a:t>
              </a:r>
            </a:p>
          </p:txBody>
        </p:sp>
        <p:sp>
          <p:nvSpPr>
            <p:cNvPr id="26" name="Rectangle 25">
              <a:extLst>
                <a:ext uri="{FF2B5EF4-FFF2-40B4-BE49-F238E27FC236}">
                  <a16:creationId xmlns="" xmlns:a16="http://schemas.microsoft.com/office/drawing/2014/main" id="{B63E8806-07CF-4C10-8A12-5F76041BDC54}"/>
                </a:ext>
              </a:extLst>
            </p:cNvPr>
            <p:cNvSpPr/>
            <p:nvPr/>
          </p:nvSpPr>
          <p:spPr>
            <a:xfrm>
              <a:off x="8946276" y="4689110"/>
              <a:ext cx="1900664" cy="1508105"/>
            </a:xfrm>
            <a:prstGeom prst="rect">
              <a:avLst/>
            </a:prstGeom>
          </p:spPr>
          <p:txBody>
            <a:bodyPr wrap="square" lIns="0" tIns="0" rIns="0" bIns="0" anchor="t">
              <a:spAutoFit/>
            </a:bodyPr>
            <a:lstStyle/>
            <a:p>
              <a:pPr defTabSz="914240"/>
              <a:r>
                <a:rPr lang="en-US" sz="1400" dirty="0">
                  <a:solidFill>
                    <a:prstClr val="black"/>
                  </a:solidFill>
                </a:rPr>
                <a:t>Its simple, easy to use machine learning to find out most important key influencers contributing to a measure. We will also be able to drill down to these influencers.</a:t>
              </a:r>
            </a:p>
          </p:txBody>
        </p:sp>
      </p:grpSp>
      <p:grpSp>
        <p:nvGrpSpPr>
          <p:cNvPr id="27" name="Group 26">
            <a:extLst>
              <a:ext uri="{FF2B5EF4-FFF2-40B4-BE49-F238E27FC236}">
                <a16:creationId xmlns="" xmlns:a16="http://schemas.microsoft.com/office/drawing/2014/main" id="{A52B650B-403E-4BA1-B43A-AF98B36E70BF}"/>
              </a:ext>
            </a:extLst>
          </p:cNvPr>
          <p:cNvGrpSpPr/>
          <p:nvPr/>
        </p:nvGrpSpPr>
        <p:grpSpPr>
          <a:xfrm>
            <a:off x="238538" y="1627265"/>
            <a:ext cx="3053064" cy="2266051"/>
            <a:chOff x="8397636" y="4362051"/>
            <a:chExt cx="2449304" cy="2266051"/>
          </a:xfrm>
        </p:grpSpPr>
        <p:sp>
          <p:nvSpPr>
            <p:cNvPr id="28" name="TextBox 27">
              <a:extLst>
                <a:ext uri="{FF2B5EF4-FFF2-40B4-BE49-F238E27FC236}">
                  <a16:creationId xmlns="" xmlns:a16="http://schemas.microsoft.com/office/drawing/2014/main" id="{38E4183D-B79F-4C68-8444-0AACCE090B02}"/>
                </a:ext>
              </a:extLst>
            </p:cNvPr>
            <p:cNvSpPr txBox="1"/>
            <p:nvPr/>
          </p:nvSpPr>
          <p:spPr>
            <a:xfrm>
              <a:off x="8397636" y="4362051"/>
              <a:ext cx="2449304" cy="246221"/>
            </a:xfrm>
            <a:prstGeom prst="rect">
              <a:avLst/>
            </a:prstGeom>
            <a:noFill/>
          </p:spPr>
          <p:txBody>
            <a:bodyPr wrap="square" lIns="0" tIns="0" rIns="0" bIns="0" rtlCol="0" anchor="ctr">
              <a:spAutoFit/>
            </a:bodyPr>
            <a:lstStyle/>
            <a:p>
              <a:r>
                <a:rPr lang="en-IN" sz="1600" b="1" dirty="0">
                  <a:latin typeface="Segoe UI" panose="020B0502040204020203" pitchFamily="34" charset="0"/>
                  <a:ea typeface="Open Sans" panose="020B0606030504020204" pitchFamily="34" charset="0"/>
                  <a:cs typeface="Segoe UI" panose="020B0502040204020203" pitchFamily="34" charset="0"/>
                </a:rPr>
                <a:t>Time Series Forecasting</a:t>
              </a:r>
            </a:p>
          </p:txBody>
        </p:sp>
        <p:sp>
          <p:nvSpPr>
            <p:cNvPr id="29" name="Rectangle 28">
              <a:extLst>
                <a:ext uri="{FF2B5EF4-FFF2-40B4-BE49-F238E27FC236}">
                  <a16:creationId xmlns="" xmlns:a16="http://schemas.microsoft.com/office/drawing/2014/main" id="{4EFD0F28-BEC3-4F3D-BE89-2CB251AD070D}"/>
                </a:ext>
              </a:extLst>
            </p:cNvPr>
            <p:cNvSpPr/>
            <p:nvPr/>
          </p:nvSpPr>
          <p:spPr>
            <a:xfrm>
              <a:off x="8405970" y="4689110"/>
              <a:ext cx="2440970" cy="1938992"/>
            </a:xfrm>
            <a:prstGeom prst="rect">
              <a:avLst/>
            </a:prstGeom>
          </p:spPr>
          <p:txBody>
            <a:bodyPr wrap="square" lIns="0" tIns="0" rIns="0" bIns="0" anchor="t">
              <a:spAutoFit/>
            </a:bodyPr>
            <a:lstStyle/>
            <a:p>
              <a:pPr defTabSz="914240"/>
              <a:r>
                <a:rPr lang="en-US" sz="1400" dirty="0">
                  <a:solidFill>
                    <a:prstClr val="black"/>
                  </a:solidFill>
                </a:rPr>
                <a:t>Depending on past data of a measure </a:t>
              </a:r>
              <a:r>
                <a:rPr lang="en-US" sz="1400" b="1" dirty="0">
                  <a:solidFill>
                    <a:prstClr val="black"/>
                  </a:solidFill>
                </a:rPr>
                <a:t>based on time</a:t>
              </a:r>
              <a:r>
                <a:rPr lang="en-US" sz="1400" dirty="0">
                  <a:solidFill>
                    <a:prstClr val="black"/>
                  </a:solidFill>
                </a:rPr>
                <a:t> (dimension) we can find the expected value of a measure w.r.t time and deviation. SAC usage 2 in-built algorithms to predict forecast </a:t>
              </a:r>
            </a:p>
            <a:p>
              <a:pPr marL="342900" indent="-342900" defTabSz="914240">
                <a:buFontTx/>
                <a:buAutoNum type="arabicPeriod"/>
              </a:pPr>
              <a:r>
                <a:rPr lang="en-US" sz="1400" dirty="0">
                  <a:solidFill>
                    <a:prstClr val="black"/>
                  </a:solidFill>
                </a:rPr>
                <a:t>Triple Smoothing</a:t>
              </a:r>
            </a:p>
            <a:p>
              <a:pPr marL="342900" indent="-342900" defTabSz="914240">
                <a:buFontTx/>
                <a:buAutoNum type="arabicPeriod"/>
              </a:pPr>
              <a:r>
                <a:rPr lang="en-US" sz="1400" dirty="0">
                  <a:solidFill>
                    <a:prstClr val="black"/>
                  </a:solidFill>
                </a:rPr>
                <a:t>Linear Forecast</a:t>
              </a:r>
            </a:p>
          </p:txBody>
        </p:sp>
      </p:grpSp>
      <p:grpSp>
        <p:nvGrpSpPr>
          <p:cNvPr id="30" name="Group 29">
            <a:extLst>
              <a:ext uri="{FF2B5EF4-FFF2-40B4-BE49-F238E27FC236}">
                <a16:creationId xmlns="" xmlns:a16="http://schemas.microsoft.com/office/drawing/2014/main" id="{5B1435A8-5499-4152-9C92-978EC372FCEE}"/>
              </a:ext>
            </a:extLst>
          </p:cNvPr>
          <p:cNvGrpSpPr/>
          <p:nvPr/>
        </p:nvGrpSpPr>
        <p:grpSpPr>
          <a:xfrm>
            <a:off x="198780" y="4566069"/>
            <a:ext cx="3134811" cy="2119873"/>
            <a:chOff x="8946276" y="4362051"/>
            <a:chExt cx="1900664" cy="2696939"/>
          </a:xfrm>
        </p:grpSpPr>
        <p:sp>
          <p:nvSpPr>
            <p:cNvPr id="31" name="TextBox 30">
              <a:extLst>
                <a:ext uri="{FF2B5EF4-FFF2-40B4-BE49-F238E27FC236}">
                  <a16:creationId xmlns="" xmlns:a16="http://schemas.microsoft.com/office/drawing/2014/main" id="{26407890-EB72-4EA8-84E1-C43F3BBAA4BA}"/>
                </a:ext>
              </a:extLst>
            </p:cNvPr>
            <p:cNvSpPr txBox="1"/>
            <p:nvPr/>
          </p:nvSpPr>
          <p:spPr>
            <a:xfrm>
              <a:off x="8946276" y="4362051"/>
              <a:ext cx="1900664" cy="246221"/>
            </a:xfrm>
            <a:prstGeom prst="rect">
              <a:avLst/>
            </a:prstGeom>
            <a:noFill/>
          </p:spPr>
          <p:txBody>
            <a:bodyPr wrap="square" lIns="0" tIns="0" rIns="0" bIns="0" rtlCol="0" anchor="ctr">
              <a:spAutoFit/>
            </a:bodyPr>
            <a:lstStyle/>
            <a:p>
              <a:r>
                <a:rPr lang="en-IN" sz="1600" b="1" dirty="0">
                  <a:latin typeface="Segoe UI" panose="020B0502040204020203" pitchFamily="34" charset="0"/>
                  <a:ea typeface="Open Sans" panose="020B0606030504020204" pitchFamily="34" charset="0"/>
                  <a:cs typeface="Segoe UI" panose="020B0502040204020203" pitchFamily="34" charset="0"/>
                </a:rPr>
                <a:t>Smart Grouping</a:t>
              </a:r>
            </a:p>
          </p:txBody>
        </p:sp>
        <p:sp>
          <p:nvSpPr>
            <p:cNvPr id="32" name="Rectangle 31">
              <a:extLst>
                <a:ext uri="{FF2B5EF4-FFF2-40B4-BE49-F238E27FC236}">
                  <a16:creationId xmlns="" xmlns:a16="http://schemas.microsoft.com/office/drawing/2014/main" id="{F6A6E63D-D3F1-4451-B162-A26A1611A577}"/>
                </a:ext>
              </a:extLst>
            </p:cNvPr>
            <p:cNvSpPr/>
            <p:nvPr/>
          </p:nvSpPr>
          <p:spPr>
            <a:xfrm>
              <a:off x="8946276" y="4689110"/>
              <a:ext cx="1900664" cy="2369880"/>
            </a:xfrm>
            <a:prstGeom prst="rect">
              <a:avLst/>
            </a:prstGeom>
          </p:spPr>
          <p:txBody>
            <a:bodyPr wrap="square" lIns="0" tIns="0" rIns="0" bIns="0" anchor="t">
              <a:spAutoFit/>
            </a:bodyPr>
            <a:lstStyle/>
            <a:p>
              <a:pPr defTabSz="914240"/>
              <a:r>
                <a:rPr lang="en-US" sz="1400" dirty="0">
                  <a:solidFill>
                    <a:prstClr val="black"/>
                  </a:solidFill>
                </a:rPr>
                <a:t>Allows us to CLUSTER data depending in groups we choose, suppose we want to segmentize the data points in multiple groups. E.g. group customers based on their ability to pay the pending bills, group students of a class in merit, demerit and mediocre. </a:t>
              </a:r>
            </a:p>
          </p:txBody>
        </p:sp>
      </p:grpSp>
      <p:sp>
        <p:nvSpPr>
          <p:cNvPr id="33" name="TextBox 32">
            <a:extLst>
              <a:ext uri="{FF2B5EF4-FFF2-40B4-BE49-F238E27FC236}">
                <a16:creationId xmlns="" xmlns:a16="http://schemas.microsoft.com/office/drawing/2014/main" id="{74AEA412-2835-4FDE-AEB5-4242B11160B5}"/>
              </a:ext>
            </a:extLst>
          </p:cNvPr>
          <p:cNvSpPr txBox="1"/>
          <p:nvPr/>
        </p:nvSpPr>
        <p:spPr>
          <a:xfrm>
            <a:off x="5880126" y="6093277"/>
            <a:ext cx="330540" cy="400110"/>
          </a:xfrm>
          <a:prstGeom prst="rect">
            <a:avLst/>
          </a:prstGeom>
          <a:noFill/>
        </p:spPr>
        <p:txBody>
          <a:bodyPr wrap="none" rtlCol="0">
            <a:spAutoFit/>
          </a:bodyPr>
          <a:lstStyle/>
          <a:p>
            <a:pPr algn="ctr"/>
            <a:r>
              <a:rPr lang="en-IN" sz="2000" b="1" dirty="0">
                <a:solidFill>
                  <a:schemeClr val="tx1">
                    <a:lumMod val="75000"/>
                    <a:lumOff val="25000"/>
                  </a:schemeClr>
                </a:solidFill>
                <a:latin typeface="Segoe UI" panose="020B0502040204020203" pitchFamily="34" charset="0"/>
                <a:ea typeface="Open Sans" panose="020B0606030504020204" pitchFamily="34" charset="0"/>
                <a:cs typeface="Segoe UI" panose="020B0502040204020203" pitchFamily="34" charset="0"/>
              </a:rPr>
              <a:t>5</a:t>
            </a:r>
          </a:p>
        </p:txBody>
      </p:sp>
      <p:sp>
        <p:nvSpPr>
          <p:cNvPr id="34" name="TextBox 33">
            <a:extLst>
              <a:ext uri="{FF2B5EF4-FFF2-40B4-BE49-F238E27FC236}">
                <a16:creationId xmlns="" xmlns:a16="http://schemas.microsoft.com/office/drawing/2014/main" id="{9D4B401B-805C-4BE9-A801-83F4222E4C97}"/>
              </a:ext>
            </a:extLst>
          </p:cNvPr>
          <p:cNvSpPr txBox="1"/>
          <p:nvPr/>
        </p:nvSpPr>
        <p:spPr>
          <a:xfrm>
            <a:off x="5880126" y="5763333"/>
            <a:ext cx="330540" cy="400110"/>
          </a:xfrm>
          <a:prstGeom prst="rect">
            <a:avLst/>
          </a:prstGeom>
          <a:noFill/>
        </p:spPr>
        <p:txBody>
          <a:bodyPr wrap="none" rtlCol="0">
            <a:spAutoFit/>
          </a:bodyPr>
          <a:lstStyle/>
          <a:p>
            <a:pPr algn="ctr"/>
            <a:r>
              <a:rPr lang="en-IN" sz="2000" b="1" dirty="0">
                <a:solidFill>
                  <a:schemeClr val="tx1">
                    <a:lumMod val="75000"/>
                    <a:lumOff val="25000"/>
                  </a:schemeClr>
                </a:solidFill>
                <a:latin typeface="Segoe UI" panose="020B0502040204020203" pitchFamily="34" charset="0"/>
                <a:ea typeface="Open Sans" panose="020B0606030504020204" pitchFamily="34" charset="0"/>
                <a:cs typeface="Segoe UI" panose="020B0502040204020203" pitchFamily="34" charset="0"/>
              </a:rPr>
              <a:t>4</a:t>
            </a:r>
          </a:p>
        </p:txBody>
      </p:sp>
      <p:sp>
        <p:nvSpPr>
          <p:cNvPr id="35" name="TextBox 34">
            <a:extLst>
              <a:ext uri="{FF2B5EF4-FFF2-40B4-BE49-F238E27FC236}">
                <a16:creationId xmlns="" xmlns:a16="http://schemas.microsoft.com/office/drawing/2014/main" id="{D5D6DCB0-CD32-476C-9BAD-133E426945C5}"/>
              </a:ext>
            </a:extLst>
          </p:cNvPr>
          <p:cNvSpPr txBox="1"/>
          <p:nvPr/>
        </p:nvSpPr>
        <p:spPr>
          <a:xfrm>
            <a:off x="5880126" y="5383671"/>
            <a:ext cx="330540" cy="400110"/>
          </a:xfrm>
          <a:prstGeom prst="rect">
            <a:avLst/>
          </a:prstGeom>
          <a:noFill/>
        </p:spPr>
        <p:txBody>
          <a:bodyPr wrap="none" rtlCol="0">
            <a:spAutoFit/>
          </a:bodyPr>
          <a:lstStyle/>
          <a:p>
            <a:pPr algn="ctr"/>
            <a:r>
              <a:rPr lang="en-IN" sz="2000" b="1" dirty="0">
                <a:solidFill>
                  <a:schemeClr val="bg1"/>
                </a:solidFill>
                <a:latin typeface="Segoe UI" panose="020B0502040204020203" pitchFamily="34" charset="0"/>
                <a:ea typeface="Open Sans" panose="020B0606030504020204" pitchFamily="34" charset="0"/>
                <a:cs typeface="Segoe UI" panose="020B0502040204020203" pitchFamily="34" charset="0"/>
              </a:rPr>
              <a:t>3</a:t>
            </a:r>
          </a:p>
        </p:txBody>
      </p:sp>
      <p:sp>
        <p:nvSpPr>
          <p:cNvPr id="36" name="TextBox 35">
            <a:extLst>
              <a:ext uri="{FF2B5EF4-FFF2-40B4-BE49-F238E27FC236}">
                <a16:creationId xmlns="" xmlns:a16="http://schemas.microsoft.com/office/drawing/2014/main" id="{7D77819E-E900-4C6E-BE14-05B4B27F98C5}"/>
              </a:ext>
            </a:extLst>
          </p:cNvPr>
          <p:cNvSpPr txBox="1"/>
          <p:nvPr/>
        </p:nvSpPr>
        <p:spPr>
          <a:xfrm>
            <a:off x="5880126" y="5017273"/>
            <a:ext cx="330540" cy="400110"/>
          </a:xfrm>
          <a:prstGeom prst="rect">
            <a:avLst/>
          </a:prstGeom>
          <a:noFill/>
        </p:spPr>
        <p:txBody>
          <a:bodyPr wrap="none" rtlCol="0">
            <a:spAutoFit/>
          </a:bodyPr>
          <a:lstStyle/>
          <a:p>
            <a:pPr algn="ctr"/>
            <a:r>
              <a:rPr lang="en-IN" sz="2000" b="1" dirty="0">
                <a:solidFill>
                  <a:schemeClr val="bg1"/>
                </a:solidFill>
                <a:latin typeface="Segoe UI" panose="020B0502040204020203" pitchFamily="34" charset="0"/>
                <a:ea typeface="Open Sans" panose="020B0606030504020204" pitchFamily="34" charset="0"/>
                <a:cs typeface="Segoe UI" panose="020B0502040204020203" pitchFamily="34" charset="0"/>
              </a:rPr>
              <a:t>2</a:t>
            </a:r>
          </a:p>
        </p:txBody>
      </p:sp>
      <p:sp>
        <p:nvSpPr>
          <p:cNvPr id="37" name="TextBox 36">
            <a:extLst>
              <a:ext uri="{FF2B5EF4-FFF2-40B4-BE49-F238E27FC236}">
                <a16:creationId xmlns="" xmlns:a16="http://schemas.microsoft.com/office/drawing/2014/main" id="{99D97805-0386-4CE9-B5CE-23D544B657B0}"/>
              </a:ext>
            </a:extLst>
          </p:cNvPr>
          <p:cNvSpPr txBox="1"/>
          <p:nvPr/>
        </p:nvSpPr>
        <p:spPr>
          <a:xfrm>
            <a:off x="5880126" y="4615669"/>
            <a:ext cx="330540" cy="400110"/>
          </a:xfrm>
          <a:prstGeom prst="rect">
            <a:avLst/>
          </a:prstGeom>
          <a:noFill/>
        </p:spPr>
        <p:txBody>
          <a:bodyPr wrap="none" rtlCol="0">
            <a:spAutoFit/>
          </a:bodyPr>
          <a:lstStyle/>
          <a:p>
            <a:pPr algn="ctr"/>
            <a:r>
              <a:rPr lang="en-IN" sz="2000" b="1" dirty="0">
                <a:solidFill>
                  <a:schemeClr val="bg1"/>
                </a:solidFill>
                <a:latin typeface="Segoe UI" panose="020B0502040204020203" pitchFamily="34" charset="0"/>
                <a:ea typeface="Open Sans" panose="020B0606030504020204" pitchFamily="34" charset="0"/>
                <a:cs typeface="Segoe UI" panose="020B0502040204020203" pitchFamily="34" charset="0"/>
              </a:rPr>
              <a:t>1</a:t>
            </a:r>
          </a:p>
        </p:txBody>
      </p:sp>
    </p:spTree>
    <p:extLst>
      <p:ext uri="{BB962C8B-B14F-4D97-AF65-F5344CB8AC3E}">
        <p14:creationId xmlns:p14="http://schemas.microsoft.com/office/powerpoint/2010/main" val="27340244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 xmlns:a16="http://schemas.microsoft.com/office/drawing/2014/main" id="{C22BC072-3193-7B45-9313-D2D8113896B4}"/>
              </a:ext>
            </a:extLst>
          </p:cNvPr>
          <p:cNvPicPr>
            <a:picLocks noChangeAspect="1"/>
          </p:cNvPicPr>
          <p:nvPr/>
        </p:nvPicPr>
        <p:blipFill rotWithShape="1">
          <a:blip r:embed="rId4"/>
          <a:srcRect t="7822" b="7822"/>
          <a:stretch/>
        </p:blipFill>
        <p:spPr>
          <a:xfrm>
            <a:off x="0" y="0"/>
            <a:ext cx="12192000" cy="6858000"/>
          </a:xfrm>
          <a:prstGeom prst="rect">
            <a:avLst/>
          </a:prstGeom>
        </p:spPr>
      </p:pic>
      <p:sp>
        <p:nvSpPr>
          <p:cNvPr id="9" name="Rounded Rectangle 8">
            <a:extLst>
              <a:ext uri="{FF2B5EF4-FFF2-40B4-BE49-F238E27FC236}">
                <a16:creationId xmlns=""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 xmlns:a16="http://schemas.microsoft.com/office/drawing/2014/main" id="{FD415253-65BB-C843-B5D8-DB41A0DCD078}"/>
              </a:ext>
            </a:extLst>
          </p:cNvPr>
          <p:cNvSpPr/>
          <p:nvPr/>
        </p:nvSpPr>
        <p:spPr>
          <a:xfrm>
            <a:off x="4157979" y="3378839"/>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17</a:t>
            </a:r>
          </a:p>
        </p:txBody>
      </p:sp>
    </p:spTree>
    <p:extLst>
      <p:ext uri="{BB962C8B-B14F-4D97-AF65-F5344CB8AC3E}">
        <p14:creationId xmlns:p14="http://schemas.microsoft.com/office/powerpoint/2010/main" val="39912433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028" name="Picture 4" descr="Free Vector | Flat people with question marks background">
            <a:extLst>
              <a:ext uri="{FF2B5EF4-FFF2-40B4-BE49-F238E27FC236}">
                <a16:creationId xmlns="" xmlns:a16="http://schemas.microsoft.com/office/drawing/2014/main" id="{E158EC70-4769-4E41-A278-C90EC4E480C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Tree>
    <p:extLst>
      <p:ext uri="{BB962C8B-B14F-4D97-AF65-F5344CB8AC3E}">
        <p14:creationId xmlns:p14="http://schemas.microsoft.com/office/powerpoint/2010/main" val="13081182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17</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Trainer: Anubhav Oberoy</a:t>
            </a:r>
          </a:p>
        </p:txBody>
      </p:sp>
      <p:pic>
        <p:nvPicPr>
          <p:cNvPr id="6" name="Picture 5">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TextBox 7">
            <a:extLst>
              <a:ext uri="{FF2B5EF4-FFF2-40B4-BE49-F238E27FC236}">
                <a16:creationId xmlns="" xmlns:a16="http://schemas.microsoft.com/office/drawing/2014/main" id="{1E8BD2BC-59B0-4D30-97AE-9B4A2D8F7B41}"/>
              </a:ext>
            </a:extLst>
          </p:cNvPr>
          <p:cNvSpPr txBox="1"/>
          <p:nvPr/>
        </p:nvSpPr>
        <p:spPr>
          <a:xfrm>
            <a:off x="1076324" y="899721"/>
            <a:ext cx="7948405" cy="3139321"/>
          </a:xfrm>
          <a:prstGeom prst="rect">
            <a:avLst/>
          </a:prstGeom>
          <a:noFill/>
        </p:spPr>
        <p:txBody>
          <a:bodyPr wrap="square" rtlCol="0">
            <a:spAutoFit/>
          </a:bodyPr>
          <a:lstStyle/>
          <a:p>
            <a:pPr marL="285750" indent="-285750">
              <a:buFont typeface="Arial" panose="020B0604020202020204" pitchFamily="34" charset="0"/>
              <a:buChar char="•"/>
            </a:pPr>
            <a:r>
              <a:rPr lang="en-US" dirty="0"/>
              <a:t>Introduction to SAC (SAP Analytics Cloud)</a:t>
            </a:r>
          </a:p>
          <a:p>
            <a:pPr marL="285750" lvl="0" indent="-285750">
              <a:buFont typeface="Arial" panose="020B0604020202020204" pitchFamily="34" charset="0"/>
              <a:buChar char="•"/>
            </a:pPr>
            <a:r>
              <a:rPr lang="en-US" dirty="0"/>
              <a:t>Defining Phase of SAC  </a:t>
            </a:r>
          </a:p>
          <a:p>
            <a:pPr marL="895243" lvl="1" indent="-285750">
              <a:buFont typeface="Wingdings" panose="05000000000000000000" pitchFamily="2" charset="2"/>
              <a:buChar char="Ø"/>
            </a:pPr>
            <a:r>
              <a:rPr lang="en-US" dirty="0"/>
              <a:t>Business Intelligence</a:t>
            </a:r>
          </a:p>
          <a:p>
            <a:pPr marL="895243" lvl="1" indent="-285750">
              <a:buFont typeface="Wingdings" panose="05000000000000000000" pitchFamily="2" charset="2"/>
              <a:buChar char="Ø"/>
            </a:pPr>
            <a:r>
              <a:rPr lang="en-US" dirty="0"/>
              <a:t>Planning</a:t>
            </a:r>
          </a:p>
          <a:p>
            <a:pPr marL="895243" lvl="1" indent="-285750">
              <a:buFont typeface="Wingdings" panose="05000000000000000000" pitchFamily="2" charset="2"/>
              <a:buChar char="Ø"/>
            </a:pPr>
            <a:r>
              <a:rPr lang="en-US" dirty="0"/>
              <a:t>Predictive (ML)</a:t>
            </a:r>
          </a:p>
          <a:p>
            <a:pPr marL="895243" lvl="1" indent="-285750">
              <a:buFont typeface="Wingdings" panose="05000000000000000000" pitchFamily="2" charset="2"/>
              <a:buChar char="Ø"/>
            </a:pPr>
            <a:r>
              <a:rPr lang="en-US" dirty="0"/>
              <a:t>Application Designer</a:t>
            </a:r>
          </a:p>
          <a:p>
            <a:pPr marL="285750" lvl="0" indent="-285750">
              <a:buFont typeface="Arial" panose="020B0604020202020204" pitchFamily="34" charset="0"/>
              <a:buChar char="•"/>
            </a:pPr>
            <a:r>
              <a:rPr lang="en-US" dirty="0"/>
              <a:t>Describing On-Premise vs Cloud  </a:t>
            </a:r>
          </a:p>
          <a:p>
            <a:pPr marL="285750" lvl="0" indent="-285750">
              <a:buFont typeface="Arial" panose="020B0604020202020204" pitchFamily="34" charset="0"/>
              <a:buChar char="•"/>
            </a:pPr>
            <a:r>
              <a:rPr lang="en-US" dirty="0"/>
              <a:t>What is SAP Cloud Platform</a:t>
            </a:r>
          </a:p>
          <a:p>
            <a:pPr marL="285750" lvl="0" indent="-285750">
              <a:buFont typeface="Arial" panose="020B0604020202020204" pitchFamily="34" charset="0"/>
              <a:buChar char="•"/>
            </a:pPr>
            <a:r>
              <a:rPr lang="en-US" dirty="0"/>
              <a:t>Modelling in SAC </a:t>
            </a:r>
          </a:p>
          <a:p>
            <a:pPr marL="285750" lvl="0" indent="-285750">
              <a:buFont typeface="Arial" panose="020B0604020202020204" pitchFamily="34" charset="0"/>
              <a:buChar char="•"/>
            </a:pPr>
            <a:r>
              <a:rPr lang="en-US" dirty="0"/>
              <a:t>Types of Model</a:t>
            </a:r>
          </a:p>
          <a:p>
            <a:pPr marL="285750" lvl="0" indent="-285750">
              <a:buFont typeface="Arial" panose="020B0604020202020204" pitchFamily="34" charset="0"/>
              <a:buChar char="•"/>
            </a:pPr>
            <a:r>
              <a:rPr lang="en-US" dirty="0"/>
              <a:t>Define Concept of Account Dimension &amp; Hierarchy</a:t>
            </a:r>
          </a:p>
        </p:txBody>
      </p:sp>
      <p:sp>
        <p:nvSpPr>
          <p:cNvPr id="9" name="TextBox 8">
            <a:extLst>
              <a:ext uri="{FF2B5EF4-FFF2-40B4-BE49-F238E27FC236}">
                <a16:creationId xmlns="" xmlns:a16="http://schemas.microsoft.com/office/drawing/2014/main" id="{2181DA40-EB87-4A9E-A378-F475AFDB183C}"/>
              </a:ext>
            </a:extLst>
          </p:cNvPr>
          <p:cNvSpPr txBox="1"/>
          <p:nvPr/>
        </p:nvSpPr>
        <p:spPr>
          <a:xfrm>
            <a:off x="261764" y="4074334"/>
            <a:ext cx="2238375" cy="381000"/>
          </a:xfrm>
          <a:prstGeom prst="rect">
            <a:avLst/>
          </a:prstGeom>
          <a:noFill/>
        </p:spPr>
        <p:txBody>
          <a:bodyPr wrap="square" rtlCol="0">
            <a:spAutoFit/>
          </a:bodyPr>
          <a:lstStyle/>
          <a:p>
            <a:r>
              <a:rPr lang="en-US" dirty="0"/>
              <a:t>--Break--</a:t>
            </a:r>
          </a:p>
        </p:txBody>
      </p:sp>
      <p:sp>
        <p:nvSpPr>
          <p:cNvPr id="10" name="TextBox 9">
            <a:extLst>
              <a:ext uri="{FF2B5EF4-FFF2-40B4-BE49-F238E27FC236}">
                <a16:creationId xmlns="" xmlns:a16="http://schemas.microsoft.com/office/drawing/2014/main" id="{035F5030-D26D-459D-8F5D-DFF4BC98E02A}"/>
              </a:ext>
            </a:extLst>
          </p:cNvPr>
          <p:cNvSpPr txBox="1"/>
          <p:nvPr/>
        </p:nvSpPr>
        <p:spPr>
          <a:xfrm>
            <a:off x="1076325" y="4656422"/>
            <a:ext cx="3848100" cy="1200329"/>
          </a:xfrm>
          <a:prstGeom prst="rect">
            <a:avLst/>
          </a:prstGeom>
          <a:noFill/>
        </p:spPr>
        <p:txBody>
          <a:bodyPr wrap="square" rtlCol="0">
            <a:spAutoFit/>
          </a:bodyPr>
          <a:lstStyle/>
          <a:p>
            <a:pPr marL="285750" indent="-285750">
              <a:buFont typeface="Arial" panose="020B0604020202020204" pitchFamily="34" charset="0"/>
              <a:buChar char="•"/>
            </a:pPr>
            <a:r>
              <a:rPr lang="en-US" dirty="0"/>
              <a:t>Business Intelligence (BI) Feature</a:t>
            </a:r>
          </a:p>
          <a:p>
            <a:pPr marL="285750" indent="-285750">
              <a:buFont typeface="Arial" panose="020B0604020202020204" pitchFamily="34" charset="0"/>
              <a:buChar char="•"/>
            </a:pPr>
            <a:r>
              <a:rPr lang="en-US" dirty="0"/>
              <a:t>BI Model</a:t>
            </a:r>
          </a:p>
          <a:p>
            <a:pPr marL="285750" lvl="0" indent="-285750">
              <a:buFont typeface="Arial" panose="020B0604020202020204" pitchFamily="34" charset="0"/>
              <a:buChar char="•"/>
            </a:pPr>
            <a:r>
              <a:rPr lang="en-US" dirty="0"/>
              <a:t>Creating BI Dashboard</a:t>
            </a:r>
          </a:p>
          <a:p>
            <a:pPr marL="285750" lvl="0" indent="-285750">
              <a:buFont typeface="Arial" panose="020B0604020202020204" pitchFamily="34" charset="0"/>
              <a:buChar char="•"/>
            </a:pPr>
            <a:r>
              <a:rPr lang="en-US" dirty="0"/>
              <a:t>Describing Smart Assist Features</a:t>
            </a:r>
          </a:p>
        </p:txBody>
      </p:sp>
      <p:pic>
        <p:nvPicPr>
          <p:cNvPr id="1026" name="Picture 2" descr="Free Vector | Giant check list"/>
          <p:cNvPicPr>
            <a:picLocks noChangeAspect="1" noChangeArrowheads="1"/>
          </p:cNvPicPr>
          <p:nvPr/>
        </p:nvPicPr>
        <p:blipFill rotWithShape="1">
          <a:blip r:embed="rId4">
            <a:extLst>
              <a:ext uri="{28A0092B-C50C-407E-A947-70E740481C1C}">
                <a14:useLocalDpi xmlns:a14="http://schemas.microsoft.com/office/drawing/2010/main" val="0"/>
              </a:ext>
            </a:extLst>
          </a:blip>
          <a:srcRect b="6057"/>
          <a:stretch/>
        </p:blipFill>
        <p:spPr bwMode="auto">
          <a:xfrm>
            <a:off x="7248249" y="1238827"/>
            <a:ext cx="3816096" cy="3584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23703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3"/>
            <a:extLst>
              <a:ext uri="{FF2B5EF4-FFF2-40B4-BE49-F238E27FC236}">
                <a16:creationId xmlns="" xmlns:a16="http://schemas.microsoft.com/office/drawing/2014/main" id="{3C11E744-8456-4A37-9BA0-092AF3415D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5"/>
            <a:extLst>
              <a:ext uri="{FF2B5EF4-FFF2-40B4-BE49-F238E27FC236}">
                <a16:creationId xmlns="" xmlns:a16="http://schemas.microsoft.com/office/drawing/2014/main" id="{D78BFE9E-91A1-40B2-B91E-34E16BAEAB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7"/>
            <a:extLst>
              <a:ext uri="{FF2B5EF4-FFF2-40B4-BE49-F238E27FC236}">
                <a16:creationId xmlns="" xmlns:a16="http://schemas.microsoft.com/office/drawing/2014/main" id="{4B4996AA-9A5C-4627-ABFF-5F312BFC766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9"/>
            <a:extLst>
              <a:ext uri="{FF2B5EF4-FFF2-40B4-BE49-F238E27FC236}">
                <a16:creationId xmlns="" xmlns:a16="http://schemas.microsoft.com/office/drawing/2014/main" id="{82B165D0-C409-4669-9E36-D2FB63835D83}"/>
              </a:ext>
            </a:extLst>
          </p:cNvPr>
          <p:cNvPicPr>
            <a:picLocks noChangeAspect="1"/>
          </p:cNvPicPr>
          <p:nvPr/>
        </p:nvPicPr>
        <p:blipFill>
          <a:blip r:embed="rId10"/>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loud Analytics Images | Free Vectors, Stock Photos &amp; PS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0582" y="1906713"/>
            <a:ext cx="5962650" cy="47625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75388"/>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What is SAC ?</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Text Placeholder 4">
            <a:extLst>
              <a:ext uri="{FF2B5EF4-FFF2-40B4-BE49-F238E27FC236}">
                <a16:creationId xmlns="" xmlns:a16="http://schemas.microsoft.com/office/drawing/2014/main" id="{B92C5398-C868-4CB6-A5B2-FF712355F403}"/>
              </a:ext>
            </a:extLst>
          </p:cNvPr>
          <p:cNvSpPr txBox="1">
            <a:spLocks/>
          </p:cNvSpPr>
          <p:nvPr/>
        </p:nvSpPr>
        <p:spPr bwMode="black">
          <a:xfrm>
            <a:off x="357013" y="779090"/>
            <a:ext cx="11023665" cy="1277786"/>
          </a:xfrm>
          <a:prstGeom prst="rect">
            <a:avLst/>
          </a:prstGeom>
        </p:spPr>
        <p:txBody>
          <a:bodyPr vert="horz" lIns="0" tIns="0" rIns="0" bIns="0" rtlCol="0">
            <a:normAutofit/>
          </a:bodyPr>
          <a:lstStyle>
            <a:lvl1pPr marL="0" indent="0" algn="l" defTabSz="1088558" rtl="0" eaLnBrk="1" latinLnBrk="0" hangingPunct="1">
              <a:spcBef>
                <a:spcPts val="600"/>
              </a:spcBef>
              <a:buClr>
                <a:schemeClr val="accent1"/>
              </a:buClr>
              <a:buSzPct val="80000"/>
              <a:buFontTx/>
              <a:buNone/>
              <a:defRPr sz="18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6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400" kern="1200" noProof="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lgn="just"/>
            <a:r>
              <a:rPr lang="en-US" b="1" dirty="0"/>
              <a:t>SAP Analytics Cloud</a:t>
            </a:r>
            <a:r>
              <a:rPr lang="en-US" dirty="0"/>
              <a:t> is a software-as-a-service (</a:t>
            </a:r>
            <a:r>
              <a:rPr lang="en-US" b="1" dirty="0"/>
              <a:t>SaaS</a:t>
            </a:r>
            <a:r>
              <a:rPr lang="en-US" dirty="0"/>
              <a:t>) connecting your people, data, and ideas from multiple sources to enable fast and confident decision making. It allows users to discover, visualize, plan, and predict, all in one place.</a:t>
            </a:r>
          </a:p>
          <a:p>
            <a:pPr algn="just"/>
            <a:r>
              <a:rPr lang="en-US" dirty="0"/>
              <a:t>SAP Analytics Cloud enables the intelligent enterprise by providing everyone with the insights to make confident decisions and take action in the moment.</a:t>
            </a:r>
          </a:p>
        </p:txBody>
      </p:sp>
      <p:sp>
        <p:nvSpPr>
          <p:cNvPr id="3" name="Rectangle 2"/>
          <p:cNvSpPr/>
          <p:nvPr/>
        </p:nvSpPr>
        <p:spPr>
          <a:xfrm>
            <a:off x="261763" y="2295550"/>
            <a:ext cx="4084949" cy="2585323"/>
          </a:xfrm>
          <a:prstGeom prst="rect">
            <a:avLst/>
          </a:prstGeom>
        </p:spPr>
        <p:txBody>
          <a:bodyPr wrap="square">
            <a:spAutoFit/>
          </a:bodyPr>
          <a:lstStyle/>
          <a:p>
            <a:pPr algn="just"/>
            <a:r>
              <a:rPr lang="en-US" dirty="0">
                <a:solidFill>
                  <a:srgbClr val="000000"/>
                </a:solidFill>
              </a:rPr>
              <a:t>Analytics feature in SAP tool depends on data algorithms, programming, and operations research to get data insight and to help the business in finding meaningful information from data coming from multiple data sources. This information is used by all enterprises to perform the business planning and forecasting.</a:t>
            </a:r>
            <a:endParaRPr lang="en-US" dirty="0"/>
          </a:p>
        </p:txBody>
      </p:sp>
    </p:spTree>
    <p:extLst>
      <p:ext uri="{BB962C8B-B14F-4D97-AF65-F5344CB8AC3E}">
        <p14:creationId xmlns:p14="http://schemas.microsoft.com/office/powerpoint/2010/main" val="249008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Defining Phases of SAC</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2" name="TextBox 11">
            <a:extLst>
              <a:ext uri="{FF2B5EF4-FFF2-40B4-BE49-F238E27FC236}">
                <a16:creationId xmlns="" xmlns:a16="http://schemas.microsoft.com/office/drawing/2014/main" id="{0170E0F5-2AC9-46A0-8FB7-F6F2FAE52514}"/>
              </a:ext>
            </a:extLst>
          </p:cNvPr>
          <p:cNvSpPr txBox="1"/>
          <p:nvPr/>
        </p:nvSpPr>
        <p:spPr>
          <a:xfrm>
            <a:off x="2556517" y="5632924"/>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grpSp>
        <p:nvGrpSpPr>
          <p:cNvPr id="8" name="Group 7"/>
          <p:cNvGrpSpPr/>
          <p:nvPr/>
        </p:nvGrpSpPr>
        <p:grpSpPr>
          <a:xfrm>
            <a:off x="1242793" y="2543461"/>
            <a:ext cx="3235813" cy="3517860"/>
            <a:chOff x="209126" y="1928814"/>
            <a:chExt cx="2626149" cy="3019426"/>
          </a:xfrm>
        </p:grpSpPr>
        <p:sp>
          <p:nvSpPr>
            <p:cNvPr id="9" name="Oval 8"/>
            <p:cNvSpPr/>
            <p:nvPr/>
          </p:nvSpPr>
          <p:spPr>
            <a:xfrm>
              <a:off x="1524000" y="4324350"/>
              <a:ext cx="228600" cy="228600"/>
            </a:xfrm>
            <a:prstGeom prst="ellipse">
              <a:avLst/>
            </a:prstGeom>
            <a:solidFill>
              <a:srgbClr val="512A8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Elbow Connector 9"/>
            <p:cNvCxnSpPr>
              <a:stCxn id="9" idx="0"/>
              <a:endCxn id="30" idx="3"/>
            </p:cNvCxnSpPr>
            <p:nvPr/>
          </p:nvCxnSpPr>
          <p:spPr>
            <a:xfrm rot="16200000" flipV="1">
              <a:off x="180975" y="2867025"/>
              <a:ext cx="2133600" cy="781050"/>
            </a:xfrm>
            <a:prstGeom prst="bentConnector3">
              <a:avLst>
                <a:gd name="adj1" fmla="val 110714"/>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266700" y="2190750"/>
              <a:ext cx="1181100" cy="1219200"/>
              <a:chOff x="266700" y="2190750"/>
              <a:chExt cx="1181100" cy="1219200"/>
            </a:xfrm>
          </p:grpSpPr>
          <p:sp>
            <p:nvSpPr>
              <p:cNvPr id="30" name="Round Diagonal Corner Rectangle 29"/>
              <p:cNvSpPr/>
              <p:nvPr/>
            </p:nvSpPr>
            <p:spPr>
              <a:xfrm>
                <a:off x="266700" y="2190750"/>
                <a:ext cx="1181100" cy="1219200"/>
              </a:xfrm>
              <a:prstGeom prst="round2Diag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7"/>
              <p:cNvSpPr>
                <a:spLocks noEditPoints="1"/>
              </p:cNvSpPr>
              <p:nvPr/>
            </p:nvSpPr>
            <p:spPr bwMode="auto">
              <a:xfrm>
                <a:off x="560783" y="2512642"/>
                <a:ext cx="592931" cy="542692"/>
              </a:xfrm>
              <a:custGeom>
                <a:avLst/>
                <a:gdLst>
                  <a:gd name="T0" fmla="*/ 1536 w 4917"/>
                  <a:gd name="T1" fmla="*/ 2803 h 4917"/>
                  <a:gd name="T2" fmla="*/ 1536 w 4917"/>
                  <a:gd name="T3" fmla="*/ 4303 h 4917"/>
                  <a:gd name="T4" fmla="*/ 922 w 4917"/>
                  <a:gd name="T5" fmla="*/ 4303 h 4917"/>
                  <a:gd name="T6" fmla="*/ 922 w 4917"/>
                  <a:gd name="T7" fmla="*/ 3201 h 4917"/>
                  <a:gd name="T8" fmla="*/ 1030 w 4917"/>
                  <a:gd name="T9" fmla="*/ 3308 h 4917"/>
                  <a:gd name="T10" fmla="*/ 1536 w 4917"/>
                  <a:gd name="T11" fmla="*/ 2803 h 4917"/>
                  <a:gd name="T12" fmla="*/ 2765 w 4917"/>
                  <a:gd name="T13" fmla="*/ 2165 h 4917"/>
                  <a:gd name="T14" fmla="*/ 3380 w 4917"/>
                  <a:gd name="T15" fmla="*/ 2319 h 4917"/>
                  <a:gd name="T16" fmla="*/ 3380 w 4917"/>
                  <a:gd name="T17" fmla="*/ 4303 h 4917"/>
                  <a:gd name="T18" fmla="*/ 2765 w 4917"/>
                  <a:gd name="T19" fmla="*/ 4303 h 4917"/>
                  <a:gd name="T20" fmla="*/ 2765 w 4917"/>
                  <a:gd name="T21" fmla="*/ 2165 h 4917"/>
                  <a:gd name="T22" fmla="*/ 2291 w 4917"/>
                  <a:gd name="T23" fmla="*/ 2047 h 4917"/>
                  <a:gd name="T24" fmla="*/ 2457 w 4917"/>
                  <a:gd name="T25" fmla="*/ 2089 h 4917"/>
                  <a:gd name="T26" fmla="*/ 2457 w 4917"/>
                  <a:gd name="T27" fmla="*/ 4303 h 4917"/>
                  <a:gd name="T28" fmla="*/ 1843 w 4917"/>
                  <a:gd name="T29" fmla="*/ 4303 h 4917"/>
                  <a:gd name="T30" fmla="*/ 1843 w 4917"/>
                  <a:gd name="T31" fmla="*/ 2495 h 4917"/>
                  <a:gd name="T32" fmla="*/ 2291 w 4917"/>
                  <a:gd name="T33" fmla="*/ 2047 h 4917"/>
                  <a:gd name="T34" fmla="*/ 3993 w 4917"/>
                  <a:gd name="T35" fmla="*/ 1719 h 4917"/>
                  <a:gd name="T36" fmla="*/ 4302 w 4917"/>
                  <a:gd name="T37" fmla="*/ 1903 h 4917"/>
                  <a:gd name="T38" fmla="*/ 4302 w 4917"/>
                  <a:gd name="T39" fmla="*/ 4303 h 4917"/>
                  <a:gd name="T40" fmla="*/ 3688 w 4917"/>
                  <a:gd name="T41" fmla="*/ 4303 h 4917"/>
                  <a:gd name="T42" fmla="*/ 3688 w 4917"/>
                  <a:gd name="T43" fmla="*/ 2228 h 4917"/>
                  <a:gd name="T44" fmla="*/ 3993 w 4917"/>
                  <a:gd name="T45" fmla="*/ 1719 h 4917"/>
                  <a:gd name="T46" fmla="*/ 4302 w 4917"/>
                  <a:gd name="T47" fmla="*/ 308 h 4917"/>
                  <a:gd name="T48" fmla="*/ 4281 w 4917"/>
                  <a:gd name="T49" fmla="*/ 1534 h 4917"/>
                  <a:gd name="T50" fmla="*/ 3888 w 4917"/>
                  <a:gd name="T51" fmla="*/ 1296 h 4917"/>
                  <a:gd name="T52" fmla="*/ 3453 w 4917"/>
                  <a:gd name="T53" fmla="*/ 2021 h 4917"/>
                  <a:gd name="T54" fmla="*/ 2197 w 4917"/>
                  <a:gd name="T55" fmla="*/ 1707 h 4917"/>
                  <a:gd name="T56" fmla="*/ 1030 w 4917"/>
                  <a:gd name="T57" fmla="*/ 2875 h 4917"/>
                  <a:gd name="T58" fmla="*/ 813 w 4917"/>
                  <a:gd name="T59" fmla="*/ 2657 h 4917"/>
                  <a:gd name="T60" fmla="*/ 2103 w 4917"/>
                  <a:gd name="T61" fmla="*/ 1366 h 4917"/>
                  <a:gd name="T62" fmla="*/ 3306 w 4917"/>
                  <a:gd name="T63" fmla="*/ 1667 h 4917"/>
                  <a:gd name="T64" fmla="*/ 3623 w 4917"/>
                  <a:gd name="T65" fmla="*/ 1139 h 4917"/>
                  <a:gd name="T66" fmla="*/ 3230 w 4917"/>
                  <a:gd name="T67" fmla="*/ 903 h 4917"/>
                  <a:gd name="T68" fmla="*/ 4302 w 4917"/>
                  <a:gd name="T69" fmla="*/ 308 h 4917"/>
                  <a:gd name="T70" fmla="*/ 0 w 4917"/>
                  <a:gd name="T71" fmla="*/ 0 h 4917"/>
                  <a:gd name="T72" fmla="*/ 307 w 4917"/>
                  <a:gd name="T73" fmla="*/ 0 h 4917"/>
                  <a:gd name="T74" fmla="*/ 307 w 4917"/>
                  <a:gd name="T75" fmla="*/ 4609 h 4917"/>
                  <a:gd name="T76" fmla="*/ 4917 w 4917"/>
                  <a:gd name="T77" fmla="*/ 4609 h 4917"/>
                  <a:gd name="T78" fmla="*/ 4917 w 4917"/>
                  <a:gd name="T79" fmla="*/ 4917 h 4917"/>
                  <a:gd name="T80" fmla="*/ 0 w 4917"/>
                  <a:gd name="T81" fmla="*/ 4917 h 4917"/>
                  <a:gd name="T82" fmla="*/ 0 w 4917"/>
                  <a:gd name="T83" fmla="*/ 0 h 4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17" h="4917">
                    <a:moveTo>
                      <a:pt x="1536" y="2803"/>
                    </a:moveTo>
                    <a:lnTo>
                      <a:pt x="1536" y="4303"/>
                    </a:lnTo>
                    <a:lnTo>
                      <a:pt x="922" y="4303"/>
                    </a:lnTo>
                    <a:lnTo>
                      <a:pt x="922" y="3201"/>
                    </a:lnTo>
                    <a:lnTo>
                      <a:pt x="1030" y="3308"/>
                    </a:lnTo>
                    <a:lnTo>
                      <a:pt x="1536" y="2803"/>
                    </a:lnTo>
                    <a:close/>
                    <a:moveTo>
                      <a:pt x="2765" y="2165"/>
                    </a:moveTo>
                    <a:lnTo>
                      <a:pt x="3380" y="2319"/>
                    </a:lnTo>
                    <a:lnTo>
                      <a:pt x="3380" y="4303"/>
                    </a:lnTo>
                    <a:lnTo>
                      <a:pt x="2765" y="4303"/>
                    </a:lnTo>
                    <a:lnTo>
                      <a:pt x="2765" y="2165"/>
                    </a:lnTo>
                    <a:close/>
                    <a:moveTo>
                      <a:pt x="2291" y="2047"/>
                    </a:moveTo>
                    <a:lnTo>
                      <a:pt x="2457" y="2089"/>
                    </a:lnTo>
                    <a:lnTo>
                      <a:pt x="2457" y="4303"/>
                    </a:lnTo>
                    <a:lnTo>
                      <a:pt x="1843" y="4303"/>
                    </a:lnTo>
                    <a:lnTo>
                      <a:pt x="1843" y="2495"/>
                    </a:lnTo>
                    <a:lnTo>
                      <a:pt x="2291" y="2047"/>
                    </a:lnTo>
                    <a:close/>
                    <a:moveTo>
                      <a:pt x="3993" y="1719"/>
                    </a:moveTo>
                    <a:lnTo>
                      <a:pt x="4302" y="1903"/>
                    </a:lnTo>
                    <a:lnTo>
                      <a:pt x="4302" y="4303"/>
                    </a:lnTo>
                    <a:lnTo>
                      <a:pt x="3688" y="4303"/>
                    </a:lnTo>
                    <a:lnTo>
                      <a:pt x="3688" y="2228"/>
                    </a:lnTo>
                    <a:lnTo>
                      <a:pt x="3993" y="1719"/>
                    </a:lnTo>
                    <a:close/>
                    <a:moveTo>
                      <a:pt x="4302" y="308"/>
                    </a:moveTo>
                    <a:lnTo>
                      <a:pt x="4281" y="1534"/>
                    </a:lnTo>
                    <a:lnTo>
                      <a:pt x="3888" y="1296"/>
                    </a:lnTo>
                    <a:lnTo>
                      <a:pt x="3453" y="2021"/>
                    </a:lnTo>
                    <a:lnTo>
                      <a:pt x="2197" y="1707"/>
                    </a:lnTo>
                    <a:lnTo>
                      <a:pt x="1030" y="2875"/>
                    </a:lnTo>
                    <a:lnTo>
                      <a:pt x="813" y="2657"/>
                    </a:lnTo>
                    <a:lnTo>
                      <a:pt x="2103" y="1366"/>
                    </a:lnTo>
                    <a:lnTo>
                      <a:pt x="3306" y="1667"/>
                    </a:lnTo>
                    <a:lnTo>
                      <a:pt x="3623" y="1139"/>
                    </a:lnTo>
                    <a:lnTo>
                      <a:pt x="3230" y="903"/>
                    </a:lnTo>
                    <a:lnTo>
                      <a:pt x="4302" y="308"/>
                    </a:lnTo>
                    <a:close/>
                    <a:moveTo>
                      <a:pt x="0" y="0"/>
                    </a:moveTo>
                    <a:lnTo>
                      <a:pt x="307" y="0"/>
                    </a:lnTo>
                    <a:lnTo>
                      <a:pt x="307" y="4609"/>
                    </a:lnTo>
                    <a:lnTo>
                      <a:pt x="4917" y="4609"/>
                    </a:lnTo>
                    <a:lnTo>
                      <a:pt x="4917" y="4917"/>
                    </a:lnTo>
                    <a:lnTo>
                      <a:pt x="0" y="4917"/>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 name="Rectangle 13"/>
            <p:cNvSpPr/>
            <p:nvPr/>
          </p:nvSpPr>
          <p:spPr>
            <a:xfrm>
              <a:off x="209126" y="3638550"/>
              <a:ext cx="1257300"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75000"/>
                      <a:lumOff val="25000"/>
                    </a:schemeClr>
                  </a:solidFill>
                  <a:latin typeface="Arial" pitchFamily="34" charset="0"/>
                  <a:cs typeface="Arial" pitchFamily="34" charset="0"/>
                </a:rPr>
                <a:t>Building models and BI Stories</a:t>
              </a:r>
            </a:p>
          </p:txBody>
        </p:sp>
        <p:grpSp>
          <p:nvGrpSpPr>
            <p:cNvPr id="20" name="Group 11"/>
            <p:cNvGrpSpPr>
              <a:grpSpLocks noChangeAspect="1"/>
            </p:cNvGrpSpPr>
            <p:nvPr/>
          </p:nvGrpSpPr>
          <p:grpSpPr bwMode="auto">
            <a:xfrm>
              <a:off x="2225675" y="1928814"/>
              <a:ext cx="609600" cy="671513"/>
              <a:chOff x="1402" y="1023"/>
              <a:chExt cx="384" cy="423"/>
            </a:xfrm>
            <a:solidFill>
              <a:schemeClr val="bg1"/>
            </a:solidFill>
          </p:grpSpPr>
          <p:sp>
            <p:nvSpPr>
              <p:cNvPr id="21" name="Freeform 13"/>
              <p:cNvSpPr>
                <a:spLocks noEditPoints="1"/>
              </p:cNvSpPr>
              <p:nvPr/>
            </p:nvSpPr>
            <p:spPr bwMode="auto">
              <a:xfrm>
                <a:off x="1594" y="1055"/>
                <a:ext cx="192" cy="343"/>
              </a:xfrm>
              <a:custGeom>
                <a:avLst/>
                <a:gdLst>
                  <a:gd name="T0" fmla="*/ 1269 w 1532"/>
                  <a:gd name="T1" fmla="*/ 1171 h 2746"/>
                  <a:gd name="T2" fmla="*/ 1292 w 1532"/>
                  <a:gd name="T3" fmla="*/ 1044 h 2746"/>
                  <a:gd name="T4" fmla="*/ 1279 w 1532"/>
                  <a:gd name="T5" fmla="*/ 937 h 2746"/>
                  <a:gd name="T6" fmla="*/ 938 w 1532"/>
                  <a:gd name="T7" fmla="*/ 482 h 2746"/>
                  <a:gd name="T8" fmla="*/ 939 w 1532"/>
                  <a:gd name="T9" fmla="*/ 1083 h 2746"/>
                  <a:gd name="T10" fmla="*/ 938 w 1532"/>
                  <a:gd name="T11" fmla="*/ 482 h 2746"/>
                  <a:gd name="T12" fmla="*/ 173 w 1532"/>
                  <a:gd name="T13" fmla="*/ 13 h 2746"/>
                  <a:gd name="T14" fmla="*/ 217 w 1532"/>
                  <a:gd name="T15" fmla="*/ 50 h 2746"/>
                  <a:gd name="T16" fmla="*/ 253 w 1532"/>
                  <a:gd name="T17" fmla="*/ 116 h 2746"/>
                  <a:gd name="T18" fmla="*/ 312 w 1532"/>
                  <a:gd name="T19" fmla="*/ 211 h 2746"/>
                  <a:gd name="T20" fmla="*/ 393 w 1532"/>
                  <a:gd name="T21" fmla="*/ 316 h 2746"/>
                  <a:gd name="T22" fmla="*/ 487 w 1532"/>
                  <a:gd name="T23" fmla="*/ 407 h 2746"/>
                  <a:gd name="T24" fmla="*/ 590 w 1532"/>
                  <a:gd name="T25" fmla="*/ 464 h 2746"/>
                  <a:gd name="T26" fmla="*/ 676 w 1532"/>
                  <a:gd name="T27" fmla="*/ 469 h 2746"/>
                  <a:gd name="T28" fmla="*/ 757 w 1532"/>
                  <a:gd name="T29" fmla="*/ 437 h 2746"/>
                  <a:gd name="T30" fmla="*/ 863 w 1532"/>
                  <a:gd name="T31" fmla="*/ 393 h 2746"/>
                  <a:gd name="T32" fmla="*/ 1015 w 1532"/>
                  <a:gd name="T33" fmla="*/ 393 h 2746"/>
                  <a:gd name="T34" fmla="*/ 1125 w 1532"/>
                  <a:gd name="T35" fmla="*/ 441 h 2746"/>
                  <a:gd name="T36" fmla="*/ 1155 w 1532"/>
                  <a:gd name="T37" fmla="*/ 457 h 2746"/>
                  <a:gd name="T38" fmla="*/ 1215 w 1532"/>
                  <a:gd name="T39" fmla="*/ 496 h 2746"/>
                  <a:gd name="T40" fmla="*/ 1286 w 1532"/>
                  <a:gd name="T41" fmla="*/ 549 h 2746"/>
                  <a:gd name="T42" fmla="*/ 1359 w 1532"/>
                  <a:gd name="T43" fmla="*/ 618 h 2746"/>
                  <a:gd name="T44" fmla="*/ 1428 w 1532"/>
                  <a:gd name="T45" fmla="*/ 701 h 2746"/>
                  <a:gd name="T46" fmla="*/ 1484 w 1532"/>
                  <a:gd name="T47" fmla="*/ 800 h 2746"/>
                  <a:gd name="T48" fmla="*/ 1522 w 1532"/>
                  <a:gd name="T49" fmla="*/ 917 h 2746"/>
                  <a:gd name="T50" fmla="*/ 1532 w 1532"/>
                  <a:gd name="T51" fmla="*/ 1053 h 2746"/>
                  <a:gd name="T52" fmla="*/ 1508 w 1532"/>
                  <a:gd name="T53" fmla="*/ 1207 h 2746"/>
                  <a:gd name="T54" fmla="*/ 1444 w 1532"/>
                  <a:gd name="T55" fmla="*/ 1384 h 2746"/>
                  <a:gd name="T56" fmla="*/ 1384 w 1532"/>
                  <a:gd name="T57" fmla="*/ 1480 h 2746"/>
                  <a:gd name="T58" fmla="*/ 1327 w 1532"/>
                  <a:gd name="T59" fmla="*/ 1507 h 2746"/>
                  <a:gd name="T60" fmla="*/ 1268 w 1532"/>
                  <a:gd name="T61" fmla="*/ 1503 h 2746"/>
                  <a:gd name="T62" fmla="*/ 1224 w 1532"/>
                  <a:gd name="T63" fmla="*/ 1476 h 2746"/>
                  <a:gd name="T64" fmla="*/ 1214 w 1532"/>
                  <a:gd name="T65" fmla="*/ 2659 h 2746"/>
                  <a:gd name="T66" fmla="*/ 1162 w 1532"/>
                  <a:gd name="T67" fmla="*/ 2721 h 2746"/>
                  <a:gd name="T68" fmla="*/ 1083 w 1532"/>
                  <a:gd name="T69" fmla="*/ 2746 h 2746"/>
                  <a:gd name="T70" fmla="*/ 1028 w 1532"/>
                  <a:gd name="T71" fmla="*/ 2734 h 2746"/>
                  <a:gd name="T72" fmla="*/ 965 w 1532"/>
                  <a:gd name="T73" fmla="*/ 2683 h 2746"/>
                  <a:gd name="T74" fmla="*/ 942 w 1532"/>
                  <a:gd name="T75" fmla="*/ 2604 h 2746"/>
                  <a:gd name="T76" fmla="*/ 921 w 1532"/>
                  <a:gd name="T77" fmla="*/ 1617 h 2746"/>
                  <a:gd name="T78" fmla="*/ 911 w 1532"/>
                  <a:gd name="T79" fmla="*/ 2659 h 2746"/>
                  <a:gd name="T80" fmla="*/ 859 w 1532"/>
                  <a:gd name="T81" fmla="*/ 2721 h 2746"/>
                  <a:gd name="T82" fmla="*/ 780 w 1532"/>
                  <a:gd name="T83" fmla="*/ 2746 h 2746"/>
                  <a:gd name="T84" fmla="*/ 701 w 1532"/>
                  <a:gd name="T85" fmla="*/ 2722 h 2746"/>
                  <a:gd name="T86" fmla="*/ 650 w 1532"/>
                  <a:gd name="T87" fmla="*/ 2659 h 2746"/>
                  <a:gd name="T88" fmla="*/ 639 w 1532"/>
                  <a:gd name="T89" fmla="*/ 1454 h 2746"/>
                  <a:gd name="T90" fmla="*/ 625 w 1532"/>
                  <a:gd name="T91" fmla="*/ 1376 h 2746"/>
                  <a:gd name="T92" fmla="*/ 571 w 1532"/>
                  <a:gd name="T93" fmla="*/ 706 h 2746"/>
                  <a:gd name="T94" fmla="*/ 427 w 1532"/>
                  <a:gd name="T95" fmla="*/ 653 h 2746"/>
                  <a:gd name="T96" fmla="*/ 304 w 1532"/>
                  <a:gd name="T97" fmla="*/ 566 h 2746"/>
                  <a:gd name="T98" fmla="*/ 200 w 1532"/>
                  <a:gd name="T99" fmla="*/ 458 h 2746"/>
                  <a:gd name="T100" fmla="*/ 116 w 1532"/>
                  <a:gd name="T101" fmla="*/ 349 h 2746"/>
                  <a:gd name="T102" fmla="*/ 55 w 1532"/>
                  <a:gd name="T103" fmla="*/ 253 h 2746"/>
                  <a:gd name="T104" fmla="*/ 23 w 1532"/>
                  <a:gd name="T105" fmla="*/ 193 h 2746"/>
                  <a:gd name="T106" fmla="*/ 4 w 1532"/>
                  <a:gd name="T107" fmla="*/ 150 h 2746"/>
                  <a:gd name="T108" fmla="*/ 6 w 1532"/>
                  <a:gd name="T109" fmla="*/ 81 h 2746"/>
                  <a:gd name="T110" fmla="*/ 47 w 1532"/>
                  <a:gd name="T111" fmla="*/ 25 h 2746"/>
                  <a:gd name="T112" fmla="*/ 116 w 1532"/>
                  <a:gd name="T113" fmla="*/ 0 h 2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32" h="2746">
                    <a:moveTo>
                      <a:pt x="1254" y="875"/>
                    </a:moveTo>
                    <a:lnTo>
                      <a:pt x="1254" y="1219"/>
                    </a:lnTo>
                    <a:lnTo>
                      <a:pt x="1269" y="1171"/>
                    </a:lnTo>
                    <a:lnTo>
                      <a:pt x="1282" y="1126"/>
                    </a:lnTo>
                    <a:lnTo>
                      <a:pt x="1289" y="1084"/>
                    </a:lnTo>
                    <a:lnTo>
                      <a:pt x="1292" y="1044"/>
                    </a:lnTo>
                    <a:lnTo>
                      <a:pt x="1291" y="1006"/>
                    </a:lnTo>
                    <a:lnTo>
                      <a:pt x="1286" y="971"/>
                    </a:lnTo>
                    <a:lnTo>
                      <a:pt x="1279" y="937"/>
                    </a:lnTo>
                    <a:lnTo>
                      <a:pt x="1267" y="905"/>
                    </a:lnTo>
                    <a:lnTo>
                      <a:pt x="1254" y="875"/>
                    </a:lnTo>
                    <a:close/>
                    <a:moveTo>
                      <a:pt x="938" y="482"/>
                    </a:moveTo>
                    <a:lnTo>
                      <a:pt x="863" y="981"/>
                    </a:lnTo>
                    <a:lnTo>
                      <a:pt x="938" y="1083"/>
                    </a:lnTo>
                    <a:lnTo>
                      <a:pt x="939" y="1083"/>
                    </a:lnTo>
                    <a:lnTo>
                      <a:pt x="1013" y="981"/>
                    </a:lnTo>
                    <a:lnTo>
                      <a:pt x="939" y="482"/>
                    </a:lnTo>
                    <a:lnTo>
                      <a:pt x="938" y="482"/>
                    </a:lnTo>
                    <a:close/>
                    <a:moveTo>
                      <a:pt x="116" y="0"/>
                    </a:moveTo>
                    <a:lnTo>
                      <a:pt x="140" y="3"/>
                    </a:lnTo>
                    <a:lnTo>
                      <a:pt x="173" y="13"/>
                    </a:lnTo>
                    <a:lnTo>
                      <a:pt x="189" y="23"/>
                    </a:lnTo>
                    <a:lnTo>
                      <a:pt x="204" y="36"/>
                    </a:lnTo>
                    <a:lnTo>
                      <a:pt x="217" y="50"/>
                    </a:lnTo>
                    <a:lnTo>
                      <a:pt x="227" y="68"/>
                    </a:lnTo>
                    <a:lnTo>
                      <a:pt x="239" y="90"/>
                    </a:lnTo>
                    <a:lnTo>
                      <a:pt x="253" y="116"/>
                    </a:lnTo>
                    <a:lnTo>
                      <a:pt x="271" y="146"/>
                    </a:lnTo>
                    <a:lnTo>
                      <a:pt x="291" y="178"/>
                    </a:lnTo>
                    <a:lnTo>
                      <a:pt x="312" y="211"/>
                    </a:lnTo>
                    <a:lnTo>
                      <a:pt x="337" y="246"/>
                    </a:lnTo>
                    <a:lnTo>
                      <a:pt x="364" y="282"/>
                    </a:lnTo>
                    <a:lnTo>
                      <a:pt x="393" y="316"/>
                    </a:lnTo>
                    <a:lnTo>
                      <a:pt x="423" y="348"/>
                    </a:lnTo>
                    <a:lnTo>
                      <a:pt x="454" y="379"/>
                    </a:lnTo>
                    <a:lnTo>
                      <a:pt x="487" y="407"/>
                    </a:lnTo>
                    <a:lnTo>
                      <a:pt x="521" y="431"/>
                    </a:lnTo>
                    <a:lnTo>
                      <a:pt x="555" y="450"/>
                    </a:lnTo>
                    <a:lnTo>
                      <a:pt x="590" y="464"/>
                    </a:lnTo>
                    <a:lnTo>
                      <a:pt x="619" y="470"/>
                    </a:lnTo>
                    <a:lnTo>
                      <a:pt x="648" y="473"/>
                    </a:lnTo>
                    <a:lnTo>
                      <a:pt x="676" y="469"/>
                    </a:lnTo>
                    <a:lnTo>
                      <a:pt x="705" y="461"/>
                    </a:lnTo>
                    <a:lnTo>
                      <a:pt x="733" y="448"/>
                    </a:lnTo>
                    <a:lnTo>
                      <a:pt x="757" y="437"/>
                    </a:lnTo>
                    <a:lnTo>
                      <a:pt x="791" y="419"/>
                    </a:lnTo>
                    <a:lnTo>
                      <a:pt x="826" y="403"/>
                    </a:lnTo>
                    <a:lnTo>
                      <a:pt x="863" y="393"/>
                    </a:lnTo>
                    <a:lnTo>
                      <a:pt x="864" y="392"/>
                    </a:lnTo>
                    <a:lnTo>
                      <a:pt x="939" y="470"/>
                    </a:lnTo>
                    <a:lnTo>
                      <a:pt x="1015" y="393"/>
                    </a:lnTo>
                    <a:lnTo>
                      <a:pt x="1053" y="405"/>
                    </a:lnTo>
                    <a:lnTo>
                      <a:pt x="1091" y="421"/>
                    </a:lnTo>
                    <a:lnTo>
                      <a:pt x="1125" y="441"/>
                    </a:lnTo>
                    <a:lnTo>
                      <a:pt x="1131" y="443"/>
                    </a:lnTo>
                    <a:lnTo>
                      <a:pt x="1137" y="447"/>
                    </a:lnTo>
                    <a:lnTo>
                      <a:pt x="1155" y="457"/>
                    </a:lnTo>
                    <a:lnTo>
                      <a:pt x="1173" y="469"/>
                    </a:lnTo>
                    <a:lnTo>
                      <a:pt x="1193" y="482"/>
                    </a:lnTo>
                    <a:lnTo>
                      <a:pt x="1215" y="496"/>
                    </a:lnTo>
                    <a:lnTo>
                      <a:pt x="1237" y="513"/>
                    </a:lnTo>
                    <a:lnTo>
                      <a:pt x="1261" y="531"/>
                    </a:lnTo>
                    <a:lnTo>
                      <a:pt x="1286" y="549"/>
                    </a:lnTo>
                    <a:lnTo>
                      <a:pt x="1310" y="571"/>
                    </a:lnTo>
                    <a:lnTo>
                      <a:pt x="1334" y="593"/>
                    </a:lnTo>
                    <a:lnTo>
                      <a:pt x="1359" y="618"/>
                    </a:lnTo>
                    <a:lnTo>
                      <a:pt x="1383" y="644"/>
                    </a:lnTo>
                    <a:lnTo>
                      <a:pt x="1406" y="671"/>
                    </a:lnTo>
                    <a:lnTo>
                      <a:pt x="1428" y="701"/>
                    </a:lnTo>
                    <a:lnTo>
                      <a:pt x="1448" y="732"/>
                    </a:lnTo>
                    <a:lnTo>
                      <a:pt x="1467" y="765"/>
                    </a:lnTo>
                    <a:lnTo>
                      <a:pt x="1484" y="800"/>
                    </a:lnTo>
                    <a:lnTo>
                      <a:pt x="1499" y="837"/>
                    </a:lnTo>
                    <a:lnTo>
                      <a:pt x="1511" y="876"/>
                    </a:lnTo>
                    <a:lnTo>
                      <a:pt x="1522" y="917"/>
                    </a:lnTo>
                    <a:lnTo>
                      <a:pt x="1529" y="960"/>
                    </a:lnTo>
                    <a:lnTo>
                      <a:pt x="1532" y="1005"/>
                    </a:lnTo>
                    <a:lnTo>
                      <a:pt x="1532" y="1053"/>
                    </a:lnTo>
                    <a:lnTo>
                      <a:pt x="1529" y="1102"/>
                    </a:lnTo>
                    <a:lnTo>
                      <a:pt x="1521" y="1154"/>
                    </a:lnTo>
                    <a:lnTo>
                      <a:pt x="1508" y="1207"/>
                    </a:lnTo>
                    <a:lnTo>
                      <a:pt x="1492" y="1264"/>
                    </a:lnTo>
                    <a:lnTo>
                      <a:pt x="1470" y="1322"/>
                    </a:lnTo>
                    <a:lnTo>
                      <a:pt x="1444" y="1384"/>
                    </a:lnTo>
                    <a:lnTo>
                      <a:pt x="1412" y="1446"/>
                    </a:lnTo>
                    <a:lnTo>
                      <a:pt x="1400" y="1464"/>
                    </a:lnTo>
                    <a:lnTo>
                      <a:pt x="1384" y="1480"/>
                    </a:lnTo>
                    <a:lnTo>
                      <a:pt x="1367" y="1492"/>
                    </a:lnTo>
                    <a:lnTo>
                      <a:pt x="1348" y="1502"/>
                    </a:lnTo>
                    <a:lnTo>
                      <a:pt x="1327" y="1507"/>
                    </a:lnTo>
                    <a:lnTo>
                      <a:pt x="1307" y="1509"/>
                    </a:lnTo>
                    <a:lnTo>
                      <a:pt x="1287" y="1507"/>
                    </a:lnTo>
                    <a:lnTo>
                      <a:pt x="1268" y="1503"/>
                    </a:lnTo>
                    <a:lnTo>
                      <a:pt x="1250" y="1495"/>
                    </a:lnTo>
                    <a:lnTo>
                      <a:pt x="1236" y="1485"/>
                    </a:lnTo>
                    <a:lnTo>
                      <a:pt x="1224" y="1476"/>
                    </a:lnTo>
                    <a:lnTo>
                      <a:pt x="1224" y="2604"/>
                    </a:lnTo>
                    <a:lnTo>
                      <a:pt x="1222" y="2633"/>
                    </a:lnTo>
                    <a:lnTo>
                      <a:pt x="1214" y="2659"/>
                    </a:lnTo>
                    <a:lnTo>
                      <a:pt x="1200" y="2683"/>
                    </a:lnTo>
                    <a:lnTo>
                      <a:pt x="1183" y="2704"/>
                    </a:lnTo>
                    <a:lnTo>
                      <a:pt x="1162" y="2721"/>
                    </a:lnTo>
                    <a:lnTo>
                      <a:pt x="1138" y="2734"/>
                    </a:lnTo>
                    <a:lnTo>
                      <a:pt x="1111" y="2743"/>
                    </a:lnTo>
                    <a:lnTo>
                      <a:pt x="1083" y="2746"/>
                    </a:lnTo>
                    <a:lnTo>
                      <a:pt x="1083" y="2746"/>
                    </a:lnTo>
                    <a:lnTo>
                      <a:pt x="1054" y="2743"/>
                    </a:lnTo>
                    <a:lnTo>
                      <a:pt x="1028" y="2734"/>
                    </a:lnTo>
                    <a:lnTo>
                      <a:pt x="1004" y="2721"/>
                    </a:lnTo>
                    <a:lnTo>
                      <a:pt x="983" y="2704"/>
                    </a:lnTo>
                    <a:lnTo>
                      <a:pt x="965" y="2683"/>
                    </a:lnTo>
                    <a:lnTo>
                      <a:pt x="953" y="2659"/>
                    </a:lnTo>
                    <a:lnTo>
                      <a:pt x="945" y="2633"/>
                    </a:lnTo>
                    <a:lnTo>
                      <a:pt x="942" y="2604"/>
                    </a:lnTo>
                    <a:lnTo>
                      <a:pt x="942" y="1617"/>
                    </a:lnTo>
                    <a:lnTo>
                      <a:pt x="939" y="1617"/>
                    </a:lnTo>
                    <a:lnTo>
                      <a:pt x="921" y="1617"/>
                    </a:lnTo>
                    <a:lnTo>
                      <a:pt x="921" y="2604"/>
                    </a:lnTo>
                    <a:lnTo>
                      <a:pt x="919" y="2633"/>
                    </a:lnTo>
                    <a:lnTo>
                      <a:pt x="911" y="2659"/>
                    </a:lnTo>
                    <a:lnTo>
                      <a:pt x="897" y="2684"/>
                    </a:lnTo>
                    <a:lnTo>
                      <a:pt x="880" y="2704"/>
                    </a:lnTo>
                    <a:lnTo>
                      <a:pt x="859" y="2721"/>
                    </a:lnTo>
                    <a:lnTo>
                      <a:pt x="835" y="2734"/>
                    </a:lnTo>
                    <a:lnTo>
                      <a:pt x="808" y="2743"/>
                    </a:lnTo>
                    <a:lnTo>
                      <a:pt x="780" y="2746"/>
                    </a:lnTo>
                    <a:lnTo>
                      <a:pt x="752" y="2743"/>
                    </a:lnTo>
                    <a:lnTo>
                      <a:pt x="725" y="2734"/>
                    </a:lnTo>
                    <a:lnTo>
                      <a:pt x="701" y="2722"/>
                    </a:lnTo>
                    <a:lnTo>
                      <a:pt x="680" y="2704"/>
                    </a:lnTo>
                    <a:lnTo>
                      <a:pt x="663" y="2684"/>
                    </a:lnTo>
                    <a:lnTo>
                      <a:pt x="650" y="2659"/>
                    </a:lnTo>
                    <a:lnTo>
                      <a:pt x="642" y="2633"/>
                    </a:lnTo>
                    <a:lnTo>
                      <a:pt x="639" y="2604"/>
                    </a:lnTo>
                    <a:lnTo>
                      <a:pt x="639" y="1454"/>
                    </a:lnTo>
                    <a:lnTo>
                      <a:pt x="641" y="1435"/>
                    </a:lnTo>
                    <a:lnTo>
                      <a:pt x="631" y="1407"/>
                    </a:lnTo>
                    <a:lnTo>
                      <a:pt x="625" y="1376"/>
                    </a:lnTo>
                    <a:lnTo>
                      <a:pt x="623" y="1345"/>
                    </a:lnTo>
                    <a:lnTo>
                      <a:pt x="623" y="712"/>
                    </a:lnTo>
                    <a:lnTo>
                      <a:pt x="571" y="706"/>
                    </a:lnTo>
                    <a:lnTo>
                      <a:pt x="519" y="692"/>
                    </a:lnTo>
                    <a:lnTo>
                      <a:pt x="471" y="676"/>
                    </a:lnTo>
                    <a:lnTo>
                      <a:pt x="427" y="653"/>
                    </a:lnTo>
                    <a:lnTo>
                      <a:pt x="384" y="627"/>
                    </a:lnTo>
                    <a:lnTo>
                      <a:pt x="342" y="598"/>
                    </a:lnTo>
                    <a:lnTo>
                      <a:pt x="304" y="566"/>
                    </a:lnTo>
                    <a:lnTo>
                      <a:pt x="267" y="532"/>
                    </a:lnTo>
                    <a:lnTo>
                      <a:pt x="232" y="495"/>
                    </a:lnTo>
                    <a:lnTo>
                      <a:pt x="200" y="458"/>
                    </a:lnTo>
                    <a:lnTo>
                      <a:pt x="169" y="422"/>
                    </a:lnTo>
                    <a:lnTo>
                      <a:pt x="142" y="384"/>
                    </a:lnTo>
                    <a:lnTo>
                      <a:pt x="116" y="349"/>
                    </a:lnTo>
                    <a:lnTo>
                      <a:pt x="88" y="305"/>
                    </a:lnTo>
                    <a:lnTo>
                      <a:pt x="70" y="279"/>
                    </a:lnTo>
                    <a:lnTo>
                      <a:pt x="55" y="253"/>
                    </a:lnTo>
                    <a:lnTo>
                      <a:pt x="42" y="230"/>
                    </a:lnTo>
                    <a:lnTo>
                      <a:pt x="31" y="210"/>
                    </a:lnTo>
                    <a:lnTo>
                      <a:pt x="23" y="193"/>
                    </a:lnTo>
                    <a:lnTo>
                      <a:pt x="17" y="181"/>
                    </a:lnTo>
                    <a:lnTo>
                      <a:pt x="11" y="173"/>
                    </a:lnTo>
                    <a:lnTo>
                      <a:pt x="4" y="150"/>
                    </a:lnTo>
                    <a:lnTo>
                      <a:pt x="0" y="126"/>
                    </a:lnTo>
                    <a:lnTo>
                      <a:pt x="1" y="103"/>
                    </a:lnTo>
                    <a:lnTo>
                      <a:pt x="6" y="81"/>
                    </a:lnTo>
                    <a:lnTo>
                      <a:pt x="17" y="60"/>
                    </a:lnTo>
                    <a:lnTo>
                      <a:pt x="30" y="41"/>
                    </a:lnTo>
                    <a:lnTo>
                      <a:pt x="47" y="25"/>
                    </a:lnTo>
                    <a:lnTo>
                      <a:pt x="67" y="12"/>
                    </a:lnTo>
                    <a:lnTo>
                      <a:pt x="91" y="4"/>
                    </a:lnTo>
                    <a:lnTo>
                      <a:pt x="11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4"/>
              <p:cNvSpPr>
                <a:spLocks/>
              </p:cNvSpPr>
              <p:nvPr/>
            </p:nvSpPr>
            <p:spPr bwMode="auto">
              <a:xfrm>
                <a:off x="1673" y="1024"/>
                <a:ext cx="77" cy="77"/>
              </a:xfrm>
              <a:custGeom>
                <a:avLst/>
                <a:gdLst>
                  <a:gd name="T0" fmla="*/ 309 w 617"/>
                  <a:gd name="T1" fmla="*/ 0 h 618"/>
                  <a:gd name="T2" fmla="*/ 350 w 617"/>
                  <a:gd name="T3" fmla="*/ 2 h 618"/>
                  <a:gd name="T4" fmla="*/ 390 w 617"/>
                  <a:gd name="T5" fmla="*/ 10 h 618"/>
                  <a:gd name="T6" fmla="*/ 429 w 617"/>
                  <a:gd name="T7" fmla="*/ 23 h 618"/>
                  <a:gd name="T8" fmla="*/ 464 w 617"/>
                  <a:gd name="T9" fmla="*/ 41 h 618"/>
                  <a:gd name="T10" fmla="*/ 497 w 617"/>
                  <a:gd name="T11" fmla="*/ 64 h 618"/>
                  <a:gd name="T12" fmla="*/ 526 w 617"/>
                  <a:gd name="T13" fmla="*/ 90 h 618"/>
                  <a:gd name="T14" fmla="*/ 553 w 617"/>
                  <a:gd name="T15" fmla="*/ 120 h 618"/>
                  <a:gd name="T16" fmla="*/ 574 w 617"/>
                  <a:gd name="T17" fmla="*/ 152 h 618"/>
                  <a:gd name="T18" fmla="*/ 592 w 617"/>
                  <a:gd name="T19" fmla="*/ 188 h 618"/>
                  <a:gd name="T20" fmla="*/ 605 w 617"/>
                  <a:gd name="T21" fmla="*/ 227 h 618"/>
                  <a:gd name="T22" fmla="*/ 614 w 617"/>
                  <a:gd name="T23" fmla="*/ 266 h 618"/>
                  <a:gd name="T24" fmla="*/ 617 w 617"/>
                  <a:gd name="T25" fmla="*/ 309 h 618"/>
                  <a:gd name="T26" fmla="*/ 614 w 617"/>
                  <a:gd name="T27" fmla="*/ 350 h 618"/>
                  <a:gd name="T28" fmla="*/ 605 w 617"/>
                  <a:gd name="T29" fmla="*/ 391 h 618"/>
                  <a:gd name="T30" fmla="*/ 592 w 617"/>
                  <a:gd name="T31" fmla="*/ 429 h 618"/>
                  <a:gd name="T32" fmla="*/ 574 w 617"/>
                  <a:gd name="T33" fmla="*/ 464 h 618"/>
                  <a:gd name="T34" fmla="*/ 553 w 617"/>
                  <a:gd name="T35" fmla="*/ 498 h 618"/>
                  <a:gd name="T36" fmla="*/ 526 w 617"/>
                  <a:gd name="T37" fmla="*/ 528 h 618"/>
                  <a:gd name="T38" fmla="*/ 497 w 617"/>
                  <a:gd name="T39" fmla="*/ 554 h 618"/>
                  <a:gd name="T40" fmla="*/ 464 w 617"/>
                  <a:gd name="T41" fmla="*/ 575 h 618"/>
                  <a:gd name="T42" fmla="*/ 429 w 617"/>
                  <a:gd name="T43" fmla="*/ 594 h 618"/>
                  <a:gd name="T44" fmla="*/ 390 w 617"/>
                  <a:gd name="T45" fmla="*/ 607 h 618"/>
                  <a:gd name="T46" fmla="*/ 350 w 617"/>
                  <a:gd name="T47" fmla="*/ 615 h 618"/>
                  <a:gd name="T48" fmla="*/ 309 w 617"/>
                  <a:gd name="T49" fmla="*/ 618 h 618"/>
                  <a:gd name="T50" fmla="*/ 266 w 617"/>
                  <a:gd name="T51" fmla="*/ 615 h 618"/>
                  <a:gd name="T52" fmla="*/ 226 w 617"/>
                  <a:gd name="T53" fmla="*/ 607 h 618"/>
                  <a:gd name="T54" fmla="*/ 189 w 617"/>
                  <a:gd name="T55" fmla="*/ 594 h 618"/>
                  <a:gd name="T56" fmla="*/ 153 w 617"/>
                  <a:gd name="T57" fmla="*/ 575 h 618"/>
                  <a:gd name="T58" fmla="*/ 119 w 617"/>
                  <a:gd name="T59" fmla="*/ 554 h 618"/>
                  <a:gd name="T60" fmla="*/ 91 w 617"/>
                  <a:gd name="T61" fmla="*/ 528 h 618"/>
                  <a:gd name="T62" fmla="*/ 65 w 617"/>
                  <a:gd name="T63" fmla="*/ 498 h 618"/>
                  <a:gd name="T64" fmla="*/ 42 w 617"/>
                  <a:gd name="T65" fmla="*/ 464 h 618"/>
                  <a:gd name="T66" fmla="*/ 24 w 617"/>
                  <a:gd name="T67" fmla="*/ 429 h 618"/>
                  <a:gd name="T68" fmla="*/ 11 w 617"/>
                  <a:gd name="T69" fmla="*/ 391 h 618"/>
                  <a:gd name="T70" fmla="*/ 3 w 617"/>
                  <a:gd name="T71" fmla="*/ 350 h 618"/>
                  <a:gd name="T72" fmla="*/ 0 w 617"/>
                  <a:gd name="T73" fmla="*/ 309 h 618"/>
                  <a:gd name="T74" fmla="*/ 3 w 617"/>
                  <a:gd name="T75" fmla="*/ 266 h 618"/>
                  <a:gd name="T76" fmla="*/ 11 w 617"/>
                  <a:gd name="T77" fmla="*/ 227 h 618"/>
                  <a:gd name="T78" fmla="*/ 24 w 617"/>
                  <a:gd name="T79" fmla="*/ 188 h 618"/>
                  <a:gd name="T80" fmla="*/ 42 w 617"/>
                  <a:gd name="T81" fmla="*/ 152 h 618"/>
                  <a:gd name="T82" fmla="*/ 65 w 617"/>
                  <a:gd name="T83" fmla="*/ 120 h 618"/>
                  <a:gd name="T84" fmla="*/ 91 w 617"/>
                  <a:gd name="T85" fmla="*/ 90 h 618"/>
                  <a:gd name="T86" fmla="*/ 119 w 617"/>
                  <a:gd name="T87" fmla="*/ 64 h 618"/>
                  <a:gd name="T88" fmla="*/ 153 w 617"/>
                  <a:gd name="T89" fmla="*/ 41 h 618"/>
                  <a:gd name="T90" fmla="*/ 189 w 617"/>
                  <a:gd name="T91" fmla="*/ 23 h 618"/>
                  <a:gd name="T92" fmla="*/ 226 w 617"/>
                  <a:gd name="T93" fmla="*/ 10 h 618"/>
                  <a:gd name="T94" fmla="*/ 266 w 617"/>
                  <a:gd name="T95" fmla="*/ 2 h 618"/>
                  <a:gd name="T96" fmla="*/ 309 w 617"/>
                  <a:gd name="T97"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17" h="618">
                    <a:moveTo>
                      <a:pt x="309" y="0"/>
                    </a:moveTo>
                    <a:lnTo>
                      <a:pt x="350" y="2"/>
                    </a:lnTo>
                    <a:lnTo>
                      <a:pt x="390" y="10"/>
                    </a:lnTo>
                    <a:lnTo>
                      <a:pt x="429" y="23"/>
                    </a:lnTo>
                    <a:lnTo>
                      <a:pt x="464" y="41"/>
                    </a:lnTo>
                    <a:lnTo>
                      <a:pt x="497" y="64"/>
                    </a:lnTo>
                    <a:lnTo>
                      <a:pt x="526" y="90"/>
                    </a:lnTo>
                    <a:lnTo>
                      <a:pt x="553" y="120"/>
                    </a:lnTo>
                    <a:lnTo>
                      <a:pt x="574" y="152"/>
                    </a:lnTo>
                    <a:lnTo>
                      <a:pt x="592" y="188"/>
                    </a:lnTo>
                    <a:lnTo>
                      <a:pt x="605" y="227"/>
                    </a:lnTo>
                    <a:lnTo>
                      <a:pt x="614" y="266"/>
                    </a:lnTo>
                    <a:lnTo>
                      <a:pt x="617" y="309"/>
                    </a:lnTo>
                    <a:lnTo>
                      <a:pt x="614" y="350"/>
                    </a:lnTo>
                    <a:lnTo>
                      <a:pt x="605" y="391"/>
                    </a:lnTo>
                    <a:lnTo>
                      <a:pt x="592" y="429"/>
                    </a:lnTo>
                    <a:lnTo>
                      <a:pt x="574" y="464"/>
                    </a:lnTo>
                    <a:lnTo>
                      <a:pt x="553" y="498"/>
                    </a:lnTo>
                    <a:lnTo>
                      <a:pt x="526" y="528"/>
                    </a:lnTo>
                    <a:lnTo>
                      <a:pt x="497" y="554"/>
                    </a:lnTo>
                    <a:lnTo>
                      <a:pt x="464" y="575"/>
                    </a:lnTo>
                    <a:lnTo>
                      <a:pt x="429" y="594"/>
                    </a:lnTo>
                    <a:lnTo>
                      <a:pt x="390" y="607"/>
                    </a:lnTo>
                    <a:lnTo>
                      <a:pt x="350" y="615"/>
                    </a:lnTo>
                    <a:lnTo>
                      <a:pt x="309" y="618"/>
                    </a:lnTo>
                    <a:lnTo>
                      <a:pt x="266" y="615"/>
                    </a:lnTo>
                    <a:lnTo>
                      <a:pt x="226" y="607"/>
                    </a:lnTo>
                    <a:lnTo>
                      <a:pt x="189" y="594"/>
                    </a:lnTo>
                    <a:lnTo>
                      <a:pt x="153" y="575"/>
                    </a:lnTo>
                    <a:lnTo>
                      <a:pt x="119" y="554"/>
                    </a:lnTo>
                    <a:lnTo>
                      <a:pt x="91" y="528"/>
                    </a:lnTo>
                    <a:lnTo>
                      <a:pt x="65" y="498"/>
                    </a:lnTo>
                    <a:lnTo>
                      <a:pt x="42" y="464"/>
                    </a:lnTo>
                    <a:lnTo>
                      <a:pt x="24" y="429"/>
                    </a:lnTo>
                    <a:lnTo>
                      <a:pt x="11" y="391"/>
                    </a:lnTo>
                    <a:lnTo>
                      <a:pt x="3" y="350"/>
                    </a:lnTo>
                    <a:lnTo>
                      <a:pt x="0" y="309"/>
                    </a:lnTo>
                    <a:lnTo>
                      <a:pt x="3" y="266"/>
                    </a:lnTo>
                    <a:lnTo>
                      <a:pt x="11" y="227"/>
                    </a:lnTo>
                    <a:lnTo>
                      <a:pt x="24" y="188"/>
                    </a:lnTo>
                    <a:lnTo>
                      <a:pt x="42" y="152"/>
                    </a:lnTo>
                    <a:lnTo>
                      <a:pt x="65" y="120"/>
                    </a:lnTo>
                    <a:lnTo>
                      <a:pt x="91" y="90"/>
                    </a:lnTo>
                    <a:lnTo>
                      <a:pt x="119" y="64"/>
                    </a:lnTo>
                    <a:lnTo>
                      <a:pt x="153" y="41"/>
                    </a:lnTo>
                    <a:lnTo>
                      <a:pt x="189" y="23"/>
                    </a:lnTo>
                    <a:lnTo>
                      <a:pt x="226" y="10"/>
                    </a:lnTo>
                    <a:lnTo>
                      <a:pt x="266" y="2"/>
                    </a:lnTo>
                    <a:lnTo>
                      <a:pt x="30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5"/>
              <p:cNvSpPr>
                <a:spLocks noEditPoints="1"/>
              </p:cNvSpPr>
              <p:nvPr/>
            </p:nvSpPr>
            <p:spPr bwMode="auto">
              <a:xfrm>
                <a:off x="1416" y="1023"/>
                <a:ext cx="232" cy="217"/>
              </a:xfrm>
              <a:custGeom>
                <a:avLst/>
                <a:gdLst>
                  <a:gd name="T0" fmla="*/ 156 w 1858"/>
                  <a:gd name="T1" fmla="*/ 119 h 1739"/>
                  <a:gd name="T2" fmla="*/ 127 w 1858"/>
                  <a:gd name="T3" fmla="*/ 140 h 1739"/>
                  <a:gd name="T4" fmla="*/ 115 w 1858"/>
                  <a:gd name="T5" fmla="*/ 174 h 1739"/>
                  <a:gd name="T6" fmla="*/ 119 w 1858"/>
                  <a:gd name="T7" fmla="*/ 1582 h 1739"/>
                  <a:gd name="T8" fmla="*/ 139 w 1858"/>
                  <a:gd name="T9" fmla="*/ 1612 h 1739"/>
                  <a:gd name="T10" fmla="*/ 174 w 1858"/>
                  <a:gd name="T11" fmla="*/ 1623 h 1739"/>
                  <a:gd name="T12" fmla="*/ 1702 w 1858"/>
                  <a:gd name="T13" fmla="*/ 1620 h 1739"/>
                  <a:gd name="T14" fmla="*/ 1731 w 1858"/>
                  <a:gd name="T15" fmla="*/ 1599 h 1739"/>
                  <a:gd name="T16" fmla="*/ 1741 w 1858"/>
                  <a:gd name="T17" fmla="*/ 1564 h 1739"/>
                  <a:gd name="T18" fmla="*/ 1739 w 1858"/>
                  <a:gd name="T19" fmla="*/ 157 h 1739"/>
                  <a:gd name="T20" fmla="*/ 1718 w 1858"/>
                  <a:gd name="T21" fmla="*/ 128 h 1739"/>
                  <a:gd name="T22" fmla="*/ 1683 w 1858"/>
                  <a:gd name="T23" fmla="*/ 116 h 1739"/>
                  <a:gd name="T24" fmla="*/ 174 w 1858"/>
                  <a:gd name="T25" fmla="*/ 0 h 1739"/>
                  <a:gd name="T26" fmla="*/ 1715 w 1858"/>
                  <a:gd name="T27" fmla="*/ 3 h 1739"/>
                  <a:gd name="T28" fmla="*/ 1771 w 1858"/>
                  <a:gd name="T29" fmla="*/ 24 h 1739"/>
                  <a:gd name="T30" fmla="*/ 1817 w 1858"/>
                  <a:gd name="T31" fmla="*/ 62 h 1739"/>
                  <a:gd name="T32" fmla="*/ 1847 w 1858"/>
                  <a:gd name="T33" fmla="*/ 114 h 1739"/>
                  <a:gd name="T34" fmla="*/ 1858 w 1858"/>
                  <a:gd name="T35" fmla="*/ 174 h 1739"/>
                  <a:gd name="T36" fmla="*/ 1855 w 1858"/>
                  <a:gd name="T37" fmla="*/ 1596 h 1739"/>
                  <a:gd name="T38" fmla="*/ 1834 w 1858"/>
                  <a:gd name="T39" fmla="*/ 1652 h 1739"/>
                  <a:gd name="T40" fmla="*/ 1796 w 1858"/>
                  <a:gd name="T41" fmla="*/ 1698 h 1739"/>
                  <a:gd name="T42" fmla="*/ 1744 w 1858"/>
                  <a:gd name="T43" fmla="*/ 1728 h 1739"/>
                  <a:gd name="T44" fmla="*/ 1683 w 1858"/>
                  <a:gd name="T45" fmla="*/ 1739 h 1739"/>
                  <a:gd name="T46" fmla="*/ 142 w 1858"/>
                  <a:gd name="T47" fmla="*/ 1736 h 1739"/>
                  <a:gd name="T48" fmla="*/ 86 w 1858"/>
                  <a:gd name="T49" fmla="*/ 1715 h 1739"/>
                  <a:gd name="T50" fmla="*/ 41 w 1858"/>
                  <a:gd name="T51" fmla="*/ 1677 h 1739"/>
                  <a:gd name="T52" fmla="*/ 11 w 1858"/>
                  <a:gd name="T53" fmla="*/ 1625 h 1739"/>
                  <a:gd name="T54" fmla="*/ 0 w 1858"/>
                  <a:gd name="T55" fmla="*/ 1564 h 1739"/>
                  <a:gd name="T56" fmla="*/ 3 w 1858"/>
                  <a:gd name="T57" fmla="*/ 143 h 1739"/>
                  <a:gd name="T58" fmla="*/ 23 w 1858"/>
                  <a:gd name="T59" fmla="*/ 87 h 1739"/>
                  <a:gd name="T60" fmla="*/ 62 w 1858"/>
                  <a:gd name="T61" fmla="*/ 42 h 1739"/>
                  <a:gd name="T62" fmla="*/ 113 w 1858"/>
                  <a:gd name="T63" fmla="*/ 12 h 1739"/>
                  <a:gd name="T64" fmla="*/ 174 w 1858"/>
                  <a:gd name="T65" fmla="*/ 0 h 1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8" h="1739">
                    <a:moveTo>
                      <a:pt x="174" y="116"/>
                    </a:moveTo>
                    <a:lnTo>
                      <a:pt x="156" y="119"/>
                    </a:lnTo>
                    <a:lnTo>
                      <a:pt x="139" y="128"/>
                    </a:lnTo>
                    <a:lnTo>
                      <a:pt x="127" y="140"/>
                    </a:lnTo>
                    <a:lnTo>
                      <a:pt x="119" y="157"/>
                    </a:lnTo>
                    <a:lnTo>
                      <a:pt x="115" y="174"/>
                    </a:lnTo>
                    <a:lnTo>
                      <a:pt x="115" y="1564"/>
                    </a:lnTo>
                    <a:lnTo>
                      <a:pt x="119" y="1582"/>
                    </a:lnTo>
                    <a:lnTo>
                      <a:pt x="127" y="1599"/>
                    </a:lnTo>
                    <a:lnTo>
                      <a:pt x="139" y="1612"/>
                    </a:lnTo>
                    <a:lnTo>
                      <a:pt x="156" y="1620"/>
                    </a:lnTo>
                    <a:lnTo>
                      <a:pt x="174" y="1623"/>
                    </a:lnTo>
                    <a:lnTo>
                      <a:pt x="1683" y="1623"/>
                    </a:lnTo>
                    <a:lnTo>
                      <a:pt x="1702" y="1620"/>
                    </a:lnTo>
                    <a:lnTo>
                      <a:pt x="1718" y="1612"/>
                    </a:lnTo>
                    <a:lnTo>
                      <a:pt x="1731" y="1599"/>
                    </a:lnTo>
                    <a:lnTo>
                      <a:pt x="1739" y="1582"/>
                    </a:lnTo>
                    <a:lnTo>
                      <a:pt x="1741" y="1564"/>
                    </a:lnTo>
                    <a:lnTo>
                      <a:pt x="1741" y="174"/>
                    </a:lnTo>
                    <a:lnTo>
                      <a:pt x="1739" y="157"/>
                    </a:lnTo>
                    <a:lnTo>
                      <a:pt x="1731" y="140"/>
                    </a:lnTo>
                    <a:lnTo>
                      <a:pt x="1718" y="128"/>
                    </a:lnTo>
                    <a:lnTo>
                      <a:pt x="1702" y="119"/>
                    </a:lnTo>
                    <a:lnTo>
                      <a:pt x="1683" y="116"/>
                    </a:lnTo>
                    <a:lnTo>
                      <a:pt x="174" y="116"/>
                    </a:lnTo>
                    <a:close/>
                    <a:moveTo>
                      <a:pt x="174" y="0"/>
                    </a:moveTo>
                    <a:lnTo>
                      <a:pt x="1683" y="0"/>
                    </a:lnTo>
                    <a:lnTo>
                      <a:pt x="1715" y="3"/>
                    </a:lnTo>
                    <a:lnTo>
                      <a:pt x="1744" y="12"/>
                    </a:lnTo>
                    <a:lnTo>
                      <a:pt x="1771" y="24"/>
                    </a:lnTo>
                    <a:lnTo>
                      <a:pt x="1796" y="42"/>
                    </a:lnTo>
                    <a:lnTo>
                      <a:pt x="1817" y="62"/>
                    </a:lnTo>
                    <a:lnTo>
                      <a:pt x="1834" y="87"/>
                    </a:lnTo>
                    <a:lnTo>
                      <a:pt x="1847" y="114"/>
                    </a:lnTo>
                    <a:lnTo>
                      <a:pt x="1855" y="143"/>
                    </a:lnTo>
                    <a:lnTo>
                      <a:pt x="1858" y="174"/>
                    </a:lnTo>
                    <a:lnTo>
                      <a:pt x="1858" y="1564"/>
                    </a:lnTo>
                    <a:lnTo>
                      <a:pt x="1855" y="1596"/>
                    </a:lnTo>
                    <a:lnTo>
                      <a:pt x="1847" y="1625"/>
                    </a:lnTo>
                    <a:lnTo>
                      <a:pt x="1834" y="1652"/>
                    </a:lnTo>
                    <a:lnTo>
                      <a:pt x="1817" y="1677"/>
                    </a:lnTo>
                    <a:lnTo>
                      <a:pt x="1796" y="1698"/>
                    </a:lnTo>
                    <a:lnTo>
                      <a:pt x="1771" y="1715"/>
                    </a:lnTo>
                    <a:lnTo>
                      <a:pt x="1744" y="1728"/>
                    </a:lnTo>
                    <a:lnTo>
                      <a:pt x="1714" y="1736"/>
                    </a:lnTo>
                    <a:lnTo>
                      <a:pt x="1683" y="1739"/>
                    </a:lnTo>
                    <a:lnTo>
                      <a:pt x="174" y="1739"/>
                    </a:lnTo>
                    <a:lnTo>
                      <a:pt x="142" y="1736"/>
                    </a:lnTo>
                    <a:lnTo>
                      <a:pt x="113" y="1728"/>
                    </a:lnTo>
                    <a:lnTo>
                      <a:pt x="86" y="1715"/>
                    </a:lnTo>
                    <a:lnTo>
                      <a:pt x="62" y="1698"/>
                    </a:lnTo>
                    <a:lnTo>
                      <a:pt x="41" y="1677"/>
                    </a:lnTo>
                    <a:lnTo>
                      <a:pt x="23" y="1652"/>
                    </a:lnTo>
                    <a:lnTo>
                      <a:pt x="11" y="1625"/>
                    </a:lnTo>
                    <a:lnTo>
                      <a:pt x="3" y="1596"/>
                    </a:lnTo>
                    <a:lnTo>
                      <a:pt x="0" y="1564"/>
                    </a:lnTo>
                    <a:lnTo>
                      <a:pt x="0" y="174"/>
                    </a:lnTo>
                    <a:lnTo>
                      <a:pt x="3" y="143"/>
                    </a:lnTo>
                    <a:lnTo>
                      <a:pt x="11" y="114"/>
                    </a:lnTo>
                    <a:lnTo>
                      <a:pt x="23" y="87"/>
                    </a:lnTo>
                    <a:lnTo>
                      <a:pt x="41" y="62"/>
                    </a:lnTo>
                    <a:lnTo>
                      <a:pt x="62" y="42"/>
                    </a:lnTo>
                    <a:lnTo>
                      <a:pt x="86" y="24"/>
                    </a:lnTo>
                    <a:lnTo>
                      <a:pt x="113" y="12"/>
                    </a:lnTo>
                    <a:lnTo>
                      <a:pt x="142" y="3"/>
                    </a:lnTo>
                    <a:lnTo>
                      <a:pt x="1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16"/>
              <p:cNvSpPr>
                <a:spLocks/>
              </p:cNvSpPr>
              <p:nvPr/>
            </p:nvSpPr>
            <p:spPr bwMode="auto">
              <a:xfrm>
                <a:off x="1442" y="1261"/>
                <a:ext cx="61" cy="62"/>
              </a:xfrm>
              <a:custGeom>
                <a:avLst/>
                <a:gdLst>
                  <a:gd name="T0" fmla="*/ 245 w 489"/>
                  <a:gd name="T1" fmla="*/ 0 h 491"/>
                  <a:gd name="T2" fmla="*/ 285 w 489"/>
                  <a:gd name="T3" fmla="*/ 3 h 491"/>
                  <a:gd name="T4" fmla="*/ 322 w 489"/>
                  <a:gd name="T5" fmla="*/ 13 h 491"/>
                  <a:gd name="T6" fmla="*/ 357 w 489"/>
                  <a:gd name="T7" fmla="*/ 28 h 491"/>
                  <a:gd name="T8" fmla="*/ 389 w 489"/>
                  <a:gd name="T9" fmla="*/ 48 h 491"/>
                  <a:gd name="T10" fmla="*/ 418 w 489"/>
                  <a:gd name="T11" fmla="*/ 72 h 491"/>
                  <a:gd name="T12" fmla="*/ 442 w 489"/>
                  <a:gd name="T13" fmla="*/ 101 h 491"/>
                  <a:gd name="T14" fmla="*/ 461 w 489"/>
                  <a:gd name="T15" fmla="*/ 133 h 491"/>
                  <a:gd name="T16" fmla="*/ 477 w 489"/>
                  <a:gd name="T17" fmla="*/ 168 h 491"/>
                  <a:gd name="T18" fmla="*/ 486 w 489"/>
                  <a:gd name="T19" fmla="*/ 206 h 491"/>
                  <a:gd name="T20" fmla="*/ 489 w 489"/>
                  <a:gd name="T21" fmla="*/ 245 h 491"/>
                  <a:gd name="T22" fmla="*/ 486 w 489"/>
                  <a:gd name="T23" fmla="*/ 286 h 491"/>
                  <a:gd name="T24" fmla="*/ 477 w 489"/>
                  <a:gd name="T25" fmla="*/ 323 h 491"/>
                  <a:gd name="T26" fmla="*/ 461 w 489"/>
                  <a:gd name="T27" fmla="*/ 358 h 491"/>
                  <a:gd name="T28" fmla="*/ 442 w 489"/>
                  <a:gd name="T29" fmla="*/ 390 h 491"/>
                  <a:gd name="T30" fmla="*/ 418 w 489"/>
                  <a:gd name="T31" fmla="*/ 419 h 491"/>
                  <a:gd name="T32" fmla="*/ 389 w 489"/>
                  <a:gd name="T33" fmla="*/ 443 h 491"/>
                  <a:gd name="T34" fmla="*/ 357 w 489"/>
                  <a:gd name="T35" fmla="*/ 463 h 491"/>
                  <a:gd name="T36" fmla="*/ 322 w 489"/>
                  <a:gd name="T37" fmla="*/ 479 h 491"/>
                  <a:gd name="T38" fmla="*/ 285 w 489"/>
                  <a:gd name="T39" fmla="*/ 487 h 491"/>
                  <a:gd name="T40" fmla="*/ 245 w 489"/>
                  <a:gd name="T41" fmla="*/ 491 h 491"/>
                  <a:gd name="T42" fmla="*/ 205 w 489"/>
                  <a:gd name="T43" fmla="*/ 487 h 491"/>
                  <a:gd name="T44" fmla="*/ 168 w 489"/>
                  <a:gd name="T45" fmla="*/ 479 h 491"/>
                  <a:gd name="T46" fmla="*/ 133 w 489"/>
                  <a:gd name="T47" fmla="*/ 463 h 491"/>
                  <a:gd name="T48" fmla="*/ 101 w 489"/>
                  <a:gd name="T49" fmla="*/ 443 h 491"/>
                  <a:gd name="T50" fmla="*/ 73 w 489"/>
                  <a:gd name="T51" fmla="*/ 419 h 491"/>
                  <a:gd name="T52" fmla="*/ 48 w 489"/>
                  <a:gd name="T53" fmla="*/ 390 h 491"/>
                  <a:gd name="T54" fmla="*/ 28 w 489"/>
                  <a:gd name="T55" fmla="*/ 358 h 491"/>
                  <a:gd name="T56" fmla="*/ 14 w 489"/>
                  <a:gd name="T57" fmla="*/ 323 h 491"/>
                  <a:gd name="T58" fmla="*/ 5 w 489"/>
                  <a:gd name="T59" fmla="*/ 286 h 491"/>
                  <a:gd name="T60" fmla="*/ 0 w 489"/>
                  <a:gd name="T61" fmla="*/ 245 h 491"/>
                  <a:gd name="T62" fmla="*/ 5 w 489"/>
                  <a:gd name="T63" fmla="*/ 206 h 491"/>
                  <a:gd name="T64" fmla="*/ 14 w 489"/>
                  <a:gd name="T65" fmla="*/ 168 h 491"/>
                  <a:gd name="T66" fmla="*/ 28 w 489"/>
                  <a:gd name="T67" fmla="*/ 133 h 491"/>
                  <a:gd name="T68" fmla="*/ 48 w 489"/>
                  <a:gd name="T69" fmla="*/ 101 h 491"/>
                  <a:gd name="T70" fmla="*/ 73 w 489"/>
                  <a:gd name="T71" fmla="*/ 72 h 491"/>
                  <a:gd name="T72" fmla="*/ 101 w 489"/>
                  <a:gd name="T73" fmla="*/ 48 h 491"/>
                  <a:gd name="T74" fmla="*/ 133 w 489"/>
                  <a:gd name="T75" fmla="*/ 28 h 491"/>
                  <a:gd name="T76" fmla="*/ 168 w 489"/>
                  <a:gd name="T77" fmla="*/ 13 h 491"/>
                  <a:gd name="T78" fmla="*/ 205 w 489"/>
                  <a:gd name="T79" fmla="*/ 3 h 491"/>
                  <a:gd name="T80" fmla="*/ 245 w 489"/>
                  <a:gd name="T81" fmla="*/ 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89" h="491">
                    <a:moveTo>
                      <a:pt x="245" y="0"/>
                    </a:moveTo>
                    <a:lnTo>
                      <a:pt x="285" y="3"/>
                    </a:lnTo>
                    <a:lnTo>
                      <a:pt x="322" y="13"/>
                    </a:lnTo>
                    <a:lnTo>
                      <a:pt x="357" y="28"/>
                    </a:lnTo>
                    <a:lnTo>
                      <a:pt x="389" y="48"/>
                    </a:lnTo>
                    <a:lnTo>
                      <a:pt x="418" y="72"/>
                    </a:lnTo>
                    <a:lnTo>
                      <a:pt x="442" y="101"/>
                    </a:lnTo>
                    <a:lnTo>
                      <a:pt x="461" y="133"/>
                    </a:lnTo>
                    <a:lnTo>
                      <a:pt x="477" y="168"/>
                    </a:lnTo>
                    <a:lnTo>
                      <a:pt x="486" y="206"/>
                    </a:lnTo>
                    <a:lnTo>
                      <a:pt x="489" y="245"/>
                    </a:lnTo>
                    <a:lnTo>
                      <a:pt x="486" y="286"/>
                    </a:lnTo>
                    <a:lnTo>
                      <a:pt x="477" y="323"/>
                    </a:lnTo>
                    <a:lnTo>
                      <a:pt x="461" y="358"/>
                    </a:lnTo>
                    <a:lnTo>
                      <a:pt x="442" y="390"/>
                    </a:lnTo>
                    <a:lnTo>
                      <a:pt x="418" y="419"/>
                    </a:lnTo>
                    <a:lnTo>
                      <a:pt x="389" y="443"/>
                    </a:lnTo>
                    <a:lnTo>
                      <a:pt x="357" y="463"/>
                    </a:lnTo>
                    <a:lnTo>
                      <a:pt x="322" y="479"/>
                    </a:lnTo>
                    <a:lnTo>
                      <a:pt x="285" y="487"/>
                    </a:lnTo>
                    <a:lnTo>
                      <a:pt x="245" y="491"/>
                    </a:lnTo>
                    <a:lnTo>
                      <a:pt x="205" y="487"/>
                    </a:lnTo>
                    <a:lnTo>
                      <a:pt x="168" y="479"/>
                    </a:lnTo>
                    <a:lnTo>
                      <a:pt x="133" y="463"/>
                    </a:lnTo>
                    <a:lnTo>
                      <a:pt x="101" y="443"/>
                    </a:lnTo>
                    <a:lnTo>
                      <a:pt x="73" y="419"/>
                    </a:lnTo>
                    <a:lnTo>
                      <a:pt x="48" y="390"/>
                    </a:lnTo>
                    <a:lnTo>
                      <a:pt x="28" y="358"/>
                    </a:lnTo>
                    <a:lnTo>
                      <a:pt x="14" y="323"/>
                    </a:lnTo>
                    <a:lnTo>
                      <a:pt x="5" y="286"/>
                    </a:lnTo>
                    <a:lnTo>
                      <a:pt x="0" y="245"/>
                    </a:lnTo>
                    <a:lnTo>
                      <a:pt x="5" y="206"/>
                    </a:lnTo>
                    <a:lnTo>
                      <a:pt x="14" y="168"/>
                    </a:lnTo>
                    <a:lnTo>
                      <a:pt x="28" y="133"/>
                    </a:lnTo>
                    <a:lnTo>
                      <a:pt x="48" y="101"/>
                    </a:lnTo>
                    <a:lnTo>
                      <a:pt x="73" y="72"/>
                    </a:lnTo>
                    <a:lnTo>
                      <a:pt x="101" y="48"/>
                    </a:lnTo>
                    <a:lnTo>
                      <a:pt x="133" y="28"/>
                    </a:lnTo>
                    <a:lnTo>
                      <a:pt x="168" y="13"/>
                    </a:lnTo>
                    <a:lnTo>
                      <a:pt x="205" y="3"/>
                    </a:lnTo>
                    <a:lnTo>
                      <a:pt x="24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17"/>
              <p:cNvSpPr>
                <a:spLocks/>
              </p:cNvSpPr>
              <p:nvPr/>
            </p:nvSpPr>
            <p:spPr bwMode="auto">
              <a:xfrm>
                <a:off x="1413" y="1324"/>
                <a:ext cx="119" cy="69"/>
              </a:xfrm>
              <a:custGeom>
                <a:avLst/>
                <a:gdLst>
                  <a:gd name="T0" fmla="*/ 417 w 950"/>
                  <a:gd name="T1" fmla="*/ 0 h 544"/>
                  <a:gd name="T2" fmla="*/ 535 w 950"/>
                  <a:gd name="T3" fmla="*/ 0 h 544"/>
                  <a:gd name="T4" fmla="*/ 596 w 950"/>
                  <a:gd name="T5" fmla="*/ 22 h 544"/>
                  <a:gd name="T6" fmla="*/ 632 w 950"/>
                  <a:gd name="T7" fmla="*/ 42 h 544"/>
                  <a:gd name="T8" fmla="*/ 654 w 950"/>
                  <a:gd name="T9" fmla="*/ 56 h 544"/>
                  <a:gd name="T10" fmla="*/ 695 w 950"/>
                  <a:gd name="T11" fmla="*/ 82 h 544"/>
                  <a:gd name="T12" fmla="*/ 740 w 950"/>
                  <a:gd name="T13" fmla="*/ 115 h 544"/>
                  <a:gd name="T14" fmla="*/ 789 w 950"/>
                  <a:gd name="T15" fmla="*/ 156 h 544"/>
                  <a:gd name="T16" fmla="*/ 836 w 950"/>
                  <a:gd name="T17" fmla="*/ 206 h 544"/>
                  <a:gd name="T18" fmla="*/ 880 w 950"/>
                  <a:gd name="T19" fmla="*/ 264 h 544"/>
                  <a:gd name="T20" fmla="*/ 915 w 950"/>
                  <a:gd name="T21" fmla="*/ 332 h 544"/>
                  <a:gd name="T22" fmla="*/ 940 w 950"/>
                  <a:gd name="T23" fmla="*/ 409 h 544"/>
                  <a:gd name="T24" fmla="*/ 950 w 950"/>
                  <a:gd name="T25" fmla="*/ 497 h 544"/>
                  <a:gd name="T26" fmla="*/ 758 w 950"/>
                  <a:gd name="T27" fmla="*/ 544 h 544"/>
                  <a:gd name="T28" fmla="*/ 757 w 950"/>
                  <a:gd name="T29" fmla="*/ 470 h 544"/>
                  <a:gd name="T30" fmla="*/ 739 w 950"/>
                  <a:gd name="T31" fmla="*/ 405 h 544"/>
                  <a:gd name="T32" fmla="*/ 725 w 950"/>
                  <a:gd name="T33" fmla="*/ 544 h 544"/>
                  <a:gd name="T34" fmla="*/ 534 w 950"/>
                  <a:gd name="T35" fmla="*/ 465 h 544"/>
                  <a:gd name="T36" fmla="*/ 474 w 950"/>
                  <a:gd name="T37" fmla="*/ 70 h 544"/>
                  <a:gd name="T38" fmla="*/ 473 w 950"/>
                  <a:gd name="T39" fmla="*/ 544 h 544"/>
                  <a:gd name="T40" fmla="*/ 225 w 950"/>
                  <a:gd name="T41" fmla="*/ 376 h 544"/>
                  <a:gd name="T42" fmla="*/ 201 w 950"/>
                  <a:gd name="T43" fmla="*/ 435 h 544"/>
                  <a:gd name="T44" fmla="*/ 190 w 950"/>
                  <a:gd name="T45" fmla="*/ 506 h 544"/>
                  <a:gd name="T46" fmla="*/ 1 w 950"/>
                  <a:gd name="T47" fmla="*/ 544 h 544"/>
                  <a:gd name="T48" fmla="*/ 3 w 950"/>
                  <a:gd name="T49" fmla="*/ 452 h 544"/>
                  <a:gd name="T50" fmla="*/ 21 w 950"/>
                  <a:gd name="T51" fmla="*/ 370 h 544"/>
                  <a:gd name="T52" fmla="*/ 52 w 950"/>
                  <a:gd name="T53" fmla="*/ 297 h 544"/>
                  <a:gd name="T54" fmla="*/ 92 w 950"/>
                  <a:gd name="T55" fmla="*/ 234 h 544"/>
                  <a:gd name="T56" fmla="*/ 137 w 950"/>
                  <a:gd name="T57" fmla="*/ 180 h 544"/>
                  <a:gd name="T58" fmla="*/ 186 w 950"/>
                  <a:gd name="T59" fmla="*/ 135 h 544"/>
                  <a:gd name="T60" fmla="*/ 234 w 950"/>
                  <a:gd name="T61" fmla="*/ 97 h 544"/>
                  <a:gd name="T62" fmla="*/ 277 w 950"/>
                  <a:gd name="T63" fmla="*/ 68 h 544"/>
                  <a:gd name="T64" fmla="*/ 312 w 950"/>
                  <a:gd name="T65" fmla="*/ 45 h 544"/>
                  <a:gd name="T66" fmla="*/ 325 w 950"/>
                  <a:gd name="T67" fmla="*/ 39 h 544"/>
                  <a:gd name="T68" fmla="*/ 385 w 950"/>
                  <a:gd name="T69" fmla="*/ 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0" h="544">
                    <a:moveTo>
                      <a:pt x="416" y="0"/>
                    </a:moveTo>
                    <a:lnTo>
                      <a:pt x="417" y="0"/>
                    </a:lnTo>
                    <a:lnTo>
                      <a:pt x="475" y="61"/>
                    </a:lnTo>
                    <a:lnTo>
                      <a:pt x="535" y="0"/>
                    </a:lnTo>
                    <a:lnTo>
                      <a:pt x="566" y="9"/>
                    </a:lnTo>
                    <a:lnTo>
                      <a:pt x="596" y="22"/>
                    </a:lnTo>
                    <a:lnTo>
                      <a:pt x="624" y="39"/>
                    </a:lnTo>
                    <a:lnTo>
                      <a:pt x="632" y="42"/>
                    </a:lnTo>
                    <a:lnTo>
                      <a:pt x="638" y="45"/>
                    </a:lnTo>
                    <a:lnTo>
                      <a:pt x="654" y="56"/>
                    </a:lnTo>
                    <a:lnTo>
                      <a:pt x="673" y="68"/>
                    </a:lnTo>
                    <a:lnTo>
                      <a:pt x="695" y="82"/>
                    </a:lnTo>
                    <a:lnTo>
                      <a:pt x="716" y="97"/>
                    </a:lnTo>
                    <a:lnTo>
                      <a:pt x="740" y="115"/>
                    </a:lnTo>
                    <a:lnTo>
                      <a:pt x="764" y="135"/>
                    </a:lnTo>
                    <a:lnTo>
                      <a:pt x="789" y="156"/>
                    </a:lnTo>
                    <a:lnTo>
                      <a:pt x="812" y="180"/>
                    </a:lnTo>
                    <a:lnTo>
                      <a:pt x="836" y="206"/>
                    </a:lnTo>
                    <a:lnTo>
                      <a:pt x="858" y="234"/>
                    </a:lnTo>
                    <a:lnTo>
                      <a:pt x="880" y="264"/>
                    </a:lnTo>
                    <a:lnTo>
                      <a:pt x="898" y="297"/>
                    </a:lnTo>
                    <a:lnTo>
                      <a:pt x="915" y="332"/>
                    </a:lnTo>
                    <a:lnTo>
                      <a:pt x="929" y="370"/>
                    </a:lnTo>
                    <a:lnTo>
                      <a:pt x="940" y="409"/>
                    </a:lnTo>
                    <a:lnTo>
                      <a:pt x="947" y="452"/>
                    </a:lnTo>
                    <a:lnTo>
                      <a:pt x="950" y="497"/>
                    </a:lnTo>
                    <a:lnTo>
                      <a:pt x="949" y="544"/>
                    </a:lnTo>
                    <a:lnTo>
                      <a:pt x="758" y="544"/>
                    </a:lnTo>
                    <a:lnTo>
                      <a:pt x="760" y="506"/>
                    </a:lnTo>
                    <a:lnTo>
                      <a:pt x="757" y="470"/>
                    </a:lnTo>
                    <a:lnTo>
                      <a:pt x="749" y="436"/>
                    </a:lnTo>
                    <a:lnTo>
                      <a:pt x="739" y="405"/>
                    </a:lnTo>
                    <a:lnTo>
                      <a:pt x="725" y="376"/>
                    </a:lnTo>
                    <a:lnTo>
                      <a:pt x="725" y="544"/>
                    </a:lnTo>
                    <a:lnTo>
                      <a:pt x="476" y="544"/>
                    </a:lnTo>
                    <a:lnTo>
                      <a:pt x="534" y="465"/>
                    </a:lnTo>
                    <a:lnTo>
                      <a:pt x="475" y="70"/>
                    </a:lnTo>
                    <a:lnTo>
                      <a:pt x="474" y="70"/>
                    </a:lnTo>
                    <a:lnTo>
                      <a:pt x="416" y="465"/>
                    </a:lnTo>
                    <a:lnTo>
                      <a:pt x="473" y="544"/>
                    </a:lnTo>
                    <a:lnTo>
                      <a:pt x="225" y="544"/>
                    </a:lnTo>
                    <a:lnTo>
                      <a:pt x="225" y="376"/>
                    </a:lnTo>
                    <a:lnTo>
                      <a:pt x="211" y="404"/>
                    </a:lnTo>
                    <a:lnTo>
                      <a:pt x="201" y="435"/>
                    </a:lnTo>
                    <a:lnTo>
                      <a:pt x="193" y="470"/>
                    </a:lnTo>
                    <a:lnTo>
                      <a:pt x="190" y="506"/>
                    </a:lnTo>
                    <a:lnTo>
                      <a:pt x="192" y="544"/>
                    </a:lnTo>
                    <a:lnTo>
                      <a:pt x="1" y="544"/>
                    </a:lnTo>
                    <a:lnTo>
                      <a:pt x="0" y="497"/>
                    </a:lnTo>
                    <a:lnTo>
                      <a:pt x="3" y="452"/>
                    </a:lnTo>
                    <a:lnTo>
                      <a:pt x="10" y="409"/>
                    </a:lnTo>
                    <a:lnTo>
                      <a:pt x="21" y="370"/>
                    </a:lnTo>
                    <a:lnTo>
                      <a:pt x="35" y="332"/>
                    </a:lnTo>
                    <a:lnTo>
                      <a:pt x="52" y="297"/>
                    </a:lnTo>
                    <a:lnTo>
                      <a:pt x="70" y="264"/>
                    </a:lnTo>
                    <a:lnTo>
                      <a:pt x="92" y="234"/>
                    </a:lnTo>
                    <a:lnTo>
                      <a:pt x="114" y="206"/>
                    </a:lnTo>
                    <a:lnTo>
                      <a:pt x="137" y="180"/>
                    </a:lnTo>
                    <a:lnTo>
                      <a:pt x="161" y="156"/>
                    </a:lnTo>
                    <a:lnTo>
                      <a:pt x="186" y="135"/>
                    </a:lnTo>
                    <a:lnTo>
                      <a:pt x="210" y="115"/>
                    </a:lnTo>
                    <a:lnTo>
                      <a:pt x="234" y="97"/>
                    </a:lnTo>
                    <a:lnTo>
                      <a:pt x="255" y="82"/>
                    </a:lnTo>
                    <a:lnTo>
                      <a:pt x="277" y="68"/>
                    </a:lnTo>
                    <a:lnTo>
                      <a:pt x="296" y="56"/>
                    </a:lnTo>
                    <a:lnTo>
                      <a:pt x="312" y="45"/>
                    </a:lnTo>
                    <a:lnTo>
                      <a:pt x="318" y="42"/>
                    </a:lnTo>
                    <a:lnTo>
                      <a:pt x="325" y="39"/>
                    </a:lnTo>
                    <a:lnTo>
                      <a:pt x="353" y="22"/>
                    </a:lnTo>
                    <a:lnTo>
                      <a:pt x="385" y="9"/>
                    </a:lnTo>
                    <a:lnTo>
                      <a:pt x="41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auto">
              <a:xfrm>
                <a:off x="1561" y="1261"/>
                <a:ext cx="61" cy="62"/>
              </a:xfrm>
              <a:custGeom>
                <a:avLst/>
                <a:gdLst>
                  <a:gd name="T0" fmla="*/ 245 w 489"/>
                  <a:gd name="T1" fmla="*/ 0 h 491"/>
                  <a:gd name="T2" fmla="*/ 285 w 489"/>
                  <a:gd name="T3" fmla="*/ 3 h 491"/>
                  <a:gd name="T4" fmla="*/ 322 w 489"/>
                  <a:gd name="T5" fmla="*/ 13 h 491"/>
                  <a:gd name="T6" fmla="*/ 357 w 489"/>
                  <a:gd name="T7" fmla="*/ 28 h 491"/>
                  <a:gd name="T8" fmla="*/ 389 w 489"/>
                  <a:gd name="T9" fmla="*/ 48 h 491"/>
                  <a:gd name="T10" fmla="*/ 418 w 489"/>
                  <a:gd name="T11" fmla="*/ 72 h 491"/>
                  <a:gd name="T12" fmla="*/ 442 w 489"/>
                  <a:gd name="T13" fmla="*/ 101 h 491"/>
                  <a:gd name="T14" fmla="*/ 461 w 489"/>
                  <a:gd name="T15" fmla="*/ 133 h 491"/>
                  <a:gd name="T16" fmla="*/ 477 w 489"/>
                  <a:gd name="T17" fmla="*/ 168 h 491"/>
                  <a:gd name="T18" fmla="*/ 486 w 489"/>
                  <a:gd name="T19" fmla="*/ 206 h 491"/>
                  <a:gd name="T20" fmla="*/ 489 w 489"/>
                  <a:gd name="T21" fmla="*/ 245 h 491"/>
                  <a:gd name="T22" fmla="*/ 486 w 489"/>
                  <a:gd name="T23" fmla="*/ 286 h 491"/>
                  <a:gd name="T24" fmla="*/ 477 w 489"/>
                  <a:gd name="T25" fmla="*/ 323 h 491"/>
                  <a:gd name="T26" fmla="*/ 461 w 489"/>
                  <a:gd name="T27" fmla="*/ 358 h 491"/>
                  <a:gd name="T28" fmla="*/ 442 w 489"/>
                  <a:gd name="T29" fmla="*/ 390 h 491"/>
                  <a:gd name="T30" fmla="*/ 418 w 489"/>
                  <a:gd name="T31" fmla="*/ 419 h 491"/>
                  <a:gd name="T32" fmla="*/ 389 w 489"/>
                  <a:gd name="T33" fmla="*/ 443 h 491"/>
                  <a:gd name="T34" fmla="*/ 357 w 489"/>
                  <a:gd name="T35" fmla="*/ 463 h 491"/>
                  <a:gd name="T36" fmla="*/ 322 w 489"/>
                  <a:gd name="T37" fmla="*/ 479 h 491"/>
                  <a:gd name="T38" fmla="*/ 285 w 489"/>
                  <a:gd name="T39" fmla="*/ 487 h 491"/>
                  <a:gd name="T40" fmla="*/ 245 w 489"/>
                  <a:gd name="T41" fmla="*/ 491 h 491"/>
                  <a:gd name="T42" fmla="*/ 205 w 489"/>
                  <a:gd name="T43" fmla="*/ 487 h 491"/>
                  <a:gd name="T44" fmla="*/ 168 w 489"/>
                  <a:gd name="T45" fmla="*/ 479 h 491"/>
                  <a:gd name="T46" fmla="*/ 133 w 489"/>
                  <a:gd name="T47" fmla="*/ 463 h 491"/>
                  <a:gd name="T48" fmla="*/ 101 w 489"/>
                  <a:gd name="T49" fmla="*/ 443 h 491"/>
                  <a:gd name="T50" fmla="*/ 73 w 489"/>
                  <a:gd name="T51" fmla="*/ 419 h 491"/>
                  <a:gd name="T52" fmla="*/ 48 w 489"/>
                  <a:gd name="T53" fmla="*/ 390 h 491"/>
                  <a:gd name="T54" fmla="*/ 28 w 489"/>
                  <a:gd name="T55" fmla="*/ 358 h 491"/>
                  <a:gd name="T56" fmla="*/ 13 w 489"/>
                  <a:gd name="T57" fmla="*/ 323 h 491"/>
                  <a:gd name="T58" fmla="*/ 5 w 489"/>
                  <a:gd name="T59" fmla="*/ 286 h 491"/>
                  <a:gd name="T60" fmla="*/ 0 w 489"/>
                  <a:gd name="T61" fmla="*/ 245 h 491"/>
                  <a:gd name="T62" fmla="*/ 5 w 489"/>
                  <a:gd name="T63" fmla="*/ 206 h 491"/>
                  <a:gd name="T64" fmla="*/ 13 w 489"/>
                  <a:gd name="T65" fmla="*/ 168 h 491"/>
                  <a:gd name="T66" fmla="*/ 28 w 489"/>
                  <a:gd name="T67" fmla="*/ 133 h 491"/>
                  <a:gd name="T68" fmla="*/ 48 w 489"/>
                  <a:gd name="T69" fmla="*/ 101 h 491"/>
                  <a:gd name="T70" fmla="*/ 73 w 489"/>
                  <a:gd name="T71" fmla="*/ 72 h 491"/>
                  <a:gd name="T72" fmla="*/ 101 w 489"/>
                  <a:gd name="T73" fmla="*/ 48 h 491"/>
                  <a:gd name="T74" fmla="*/ 133 w 489"/>
                  <a:gd name="T75" fmla="*/ 28 h 491"/>
                  <a:gd name="T76" fmla="*/ 168 w 489"/>
                  <a:gd name="T77" fmla="*/ 13 h 491"/>
                  <a:gd name="T78" fmla="*/ 205 w 489"/>
                  <a:gd name="T79" fmla="*/ 3 h 491"/>
                  <a:gd name="T80" fmla="*/ 245 w 489"/>
                  <a:gd name="T81" fmla="*/ 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89" h="491">
                    <a:moveTo>
                      <a:pt x="245" y="0"/>
                    </a:moveTo>
                    <a:lnTo>
                      <a:pt x="285" y="3"/>
                    </a:lnTo>
                    <a:lnTo>
                      <a:pt x="322" y="13"/>
                    </a:lnTo>
                    <a:lnTo>
                      <a:pt x="357" y="28"/>
                    </a:lnTo>
                    <a:lnTo>
                      <a:pt x="389" y="48"/>
                    </a:lnTo>
                    <a:lnTo>
                      <a:pt x="418" y="72"/>
                    </a:lnTo>
                    <a:lnTo>
                      <a:pt x="442" y="101"/>
                    </a:lnTo>
                    <a:lnTo>
                      <a:pt x="461" y="133"/>
                    </a:lnTo>
                    <a:lnTo>
                      <a:pt x="477" y="168"/>
                    </a:lnTo>
                    <a:lnTo>
                      <a:pt x="486" y="206"/>
                    </a:lnTo>
                    <a:lnTo>
                      <a:pt x="489" y="245"/>
                    </a:lnTo>
                    <a:lnTo>
                      <a:pt x="486" y="286"/>
                    </a:lnTo>
                    <a:lnTo>
                      <a:pt x="477" y="323"/>
                    </a:lnTo>
                    <a:lnTo>
                      <a:pt x="461" y="358"/>
                    </a:lnTo>
                    <a:lnTo>
                      <a:pt x="442" y="390"/>
                    </a:lnTo>
                    <a:lnTo>
                      <a:pt x="418" y="419"/>
                    </a:lnTo>
                    <a:lnTo>
                      <a:pt x="389" y="443"/>
                    </a:lnTo>
                    <a:lnTo>
                      <a:pt x="357" y="463"/>
                    </a:lnTo>
                    <a:lnTo>
                      <a:pt x="322" y="479"/>
                    </a:lnTo>
                    <a:lnTo>
                      <a:pt x="285" y="487"/>
                    </a:lnTo>
                    <a:lnTo>
                      <a:pt x="245" y="491"/>
                    </a:lnTo>
                    <a:lnTo>
                      <a:pt x="205" y="487"/>
                    </a:lnTo>
                    <a:lnTo>
                      <a:pt x="168" y="479"/>
                    </a:lnTo>
                    <a:lnTo>
                      <a:pt x="133" y="463"/>
                    </a:lnTo>
                    <a:lnTo>
                      <a:pt x="101" y="443"/>
                    </a:lnTo>
                    <a:lnTo>
                      <a:pt x="73" y="419"/>
                    </a:lnTo>
                    <a:lnTo>
                      <a:pt x="48" y="390"/>
                    </a:lnTo>
                    <a:lnTo>
                      <a:pt x="28" y="358"/>
                    </a:lnTo>
                    <a:lnTo>
                      <a:pt x="13" y="323"/>
                    </a:lnTo>
                    <a:lnTo>
                      <a:pt x="5" y="286"/>
                    </a:lnTo>
                    <a:lnTo>
                      <a:pt x="0" y="245"/>
                    </a:lnTo>
                    <a:lnTo>
                      <a:pt x="5" y="206"/>
                    </a:lnTo>
                    <a:lnTo>
                      <a:pt x="13" y="168"/>
                    </a:lnTo>
                    <a:lnTo>
                      <a:pt x="28" y="133"/>
                    </a:lnTo>
                    <a:lnTo>
                      <a:pt x="48" y="101"/>
                    </a:lnTo>
                    <a:lnTo>
                      <a:pt x="73" y="72"/>
                    </a:lnTo>
                    <a:lnTo>
                      <a:pt x="101" y="48"/>
                    </a:lnTo>
                    <a:lnTo>
                      <a:pt x="133" y="28"/>
                    </a:lnTo>
                    <a:lnTo>
                      <a:pt x="168" y="13"/>
                    </a:lnTo>
                    <a:lnTo>
                      <a:pt x="205" y="3"/>
                    </a:lnTo>
                    <a:lnTo>
                      <a:pt x="24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19"/>
              <p:cNvSpPr>
                <a:spLocks/>
              </p:cNvSpPr>
              <p:nvPr/>
            </p:nvSpPr>
            <p:spPr bwMode="auto">
              <a:xfrm>
                <a:off x="1532" y="1324"/>
                <a:ext cx="119" cy="69"/>
              </a:xfrm>
              <a:custGeom>
                <a:avLst/>
                <a:gdLst>
                  <a:gd name="T0" fmla="*/ 416 w 950"/>
                  <a:gd name="T1" fmla="*/ 0 h 544"/>
                  <a:gd name="T2" fmla="*/ 535 w 950"/>
                  <a:gd name="T3" fmla="*/ 0 h 544"/>
                  <a:gd name="T4" fmla="*/ 596 w 950"/>
                  <a:gd name="T5" fmla="*/ 22 h 544"/>
                  <a:gd name="T6" fmla="*/ 630 w 950"/>
                  <a:gd name="T7" fmla="*/ 42 h 544"/>
                  <a:gd name="T8" fmla="*/ 654 w 950"/>
                  <a:gd name="T9" fmla="*/ 56 h 544"/>
                  <a:gd name="T10" fmla="*/ 695 w 950"/>
                  <a:gd name="T11" fmla="*/ 82 h 544"/>
                  <a:gd name="T12" fmla="*/ 740 w 950"/>
                  <a:gd name="T13" fmla="*/ 115 h 544"/>
                  <a:gd name="T14" fmla="*/ 789 w 950"/>
                  <a:gd name="T15" fmla="*/ 156 h 544"/>
                  <a:gd name="T16" fmla="*/ 836 w 950"/>
                  <a:gd name="T17" fmla="*/ 206 h 544"/>
                  <a:gd name="T18" fmla="*/ 880 w 950"/>
                  <a:gd name="T19" fmla="*/ 264 h 544"/>
                  <a:gd name="T20" fmla="*/ 915 w 950"/>
                  <a:gd name="T21" fmla="*/ 332 h 544"/>
                  <a:gd name="T22" fmla="*/ 939 w 950"/>
                  <a:gd name="T23" fmla="*/ 409 h 544"/>
                  <a:gd name="T24" fmla="*/ 950 w 950"/>
                  <a:gd name="T25" fmla="*/ 497 h 544"/>
                  <a:gd name="T26" fmla="*/ 758 w 950"/>
                  <a:gd name="T27" fmla="*/ 544 h 544"/>
                  <a:gd name="T28" fmla="*/ 757 w 950"/>
                  <a:gd name="T29" fmla="*/ 470 h 544"/>
                  <a:gd name="T30" fmla="*/ 739 w 950"/>
                  <a:gd name="T31" fmla="*/ 405 h 544"/>
                  <a:gd name="T32" fmla="*/ 724 w 950"/>
                  <a:gd name="T33" fmla="*/ 544 h 544"/>
                  <a:gd name="T34" fmla="*/ 534 w 950"/>
                  <a:gd name="T35" fmla="*/ 465 h 544"/>
                  <a:gd name="T36" fmla="*/ 474 w 950"/>
                  <a:gd name="T37" fmla="*/ 70 h 544"/>
                  <a:gd name="T38" fmla="*/ 473 w 950"/>
                  <a:gd name="T39" fmla="*/ 544 h 544"/>
                  <a:gd name="T40" fmla="*/ 225 w 950"/>
                  <a:gd name="T41" fmla="*/ 376 h 544"/>
                  <a:gd name="T42" fmla="*/ 200 w 950"/>
                  <a:gd name="T43" fmla="*/ 435 h 544"/>
                  <a:gd name="T44" fmla="*/ 190 w 950"/>
                  <a:gd name="T45" fmla="*/ 506 h 544"/>
                  <a:gd name="T46" fmla="*/ 1 w 950"/>
                  <a:gd name="T47" fmla="*/ 544 h 544"/>
                  <a:gd name="T48" fmla="*/ 3 w 950"/>
                  <a:gd name="T49" fmla="*/ 452 h 544"/>
                  <a:gd name="T50" fmla="*/ 21 w 950"/>
                  <a:gd name="T51" fmla="*/ 370 h 544"/>
                  <a:gd name="T52" fmla="*/ 52 w 950"/>
                  <a:gd name="T53" fmla="*/ 297 h 544"/>
                  <a:gd name="T54" fmla="*/ 91 w 950"/>
                  <a:gd name="T55" fmla="*/ 234 h 544"/>
                  <a:gd name="T56" fmla="*/ 137 w 950"/>
                  <a:gd name="T57" fmla="*/ 180 h 544"/>
                  <a:gd name="T58" fmla="*/ 186 w 950"/>
                  <a:gd name="T59" fmla="*/ 135 h 544"/>
                  <a:gd name="T60" fmla="*/ 234 w 950"/>
                  <a:gd name="T61" fmla="*/ 97 h 544"/>
                  <a:gd name="T62" fmla="*/ 277 w 950"/>
                  <a:gd name="T63" fmla="*/ 68 h 544"/>
                  <a:gd name="T64" fmla="*/ 312 w 950"/>
                  <a:gd name="T65" fmla="*/ 45 h 544"/>
                  <a:gd name="T66" fmla="*/ 324 w 950"/>
                  <a:gd name="T67" fmla="*/ 39 h 544"/>
                  <a:gd name="T68" fmla="*/ 384 w 950"/>
                  <a:gd name="T69" fmla="*/ 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0" h="544">
                    <a:moveTo>
                      <a:pt x="415" y="0"/>
                    </a:moveTo>
                    <a:lnTo>
                      <a:pt x="416" y="0"/>
                    </a:lnTo>
                    <a:lnTo>
                      <a:pt x="475" y="61"/>
                    </a:lnTo>
                    <a:lnTo>
                      <a:pt x="535" y="0"/>
                    </a:lnTo>
                    <a:lnTo>
                      <a:pt x="566" y="9"/>
                    </a:lnTo>
                    <a:lnTo>
                      <a:pt x="596" y="22"/>
                    </a:lnTo>
                    <a:lnTo>
                      <a:pt x="624" y="39"/>
                    </a:lnTo>
                    <a:lnTo>
                      <a:pt x="630" y="42"/>
                    </a:lnTo>
                    <a:lnTo>
                      <a:pt x="638" y="45"/>
                    </a:lnTo>
                    <a:lnTo>
                      <a:pt x="654" y="56"/>
                    </a:lnTo>
                    <a:lnTo>
                      <a:pt x="673" y="68"/>
                    </a:lnTo>
                    <a:lnTo>
                      <a:pt x="695" y="82"/>
                    </a:lnTo>
                    <a:lnTo>
                      <a:pt x="716" y="97"/>
                    </a:lnTo>
                    <a:lnTo>
                      <a:pt x="740" y="115"/>
                    </a:lnTo>
                    <a:lnTo>
                      <a:pt x="764" y="135"/>
                    </a:lnTo>
                    <a:lnTo>
                      <a:pt x="789" y="156"/>
                    </a:lnTo>
                    <a:lnTo>
                      <a:pt x="812" y="180"/>
                    </a:lnTo>
                    <a:lnTo>
                      <a:pt x="836" y="206"/>
                    </a:lnTo>
                    <a:lnTo>
                      <a:pt x="858" y="234"/>
                    </a:lnTo>
                    <a:lnTo>
                      <a:pt x="880" y="264"/>
                    </a:lnTo>
                    <a:lnTo>
                      <a:pt x="898" y="297"/>
                    </a:lnTo>
                    <a:lnTo>
                      <a:pt x="915" y="332"/>
                    </a:lnTo>
                    <a:lnTo>
                      <a:pt x="928" y="370"/>
                    </a:lnTo>
                    <a:lnTo>
                      <a:pt x="939" y="409"/>
                    </a:lnTo>
                    <a:lnTo>
                      <a:pt x="947" y="452"/>
                    </a:lnTo>
                    <a:lnTo>
                      <a:pt x="950" y="497"/>
                    </a:lnTo>
                    <a:lnTo>
                      <a:pt x="948" y="544"/>
                    </a:lnTo>
                    <a:lnTo>
                      <a:pt x="758" y="544"/>
                    </a:lnTo>
                    <a:lnTo>
                      <a:pt x="760" y="506"/>
                    </a:lnTo>
                    <a:lnTo>
                      <a:pt x="757" y="470"/>
                    </a:lnTo>
                    <a:lnTo>
                      <a:pt x="749" y="436"/>
                    </a:lnTo>
                    <a:lnTo>
                      <a:pt x="739" y="405"/>
                    </a:lnTo>
                    <a:lnTo>
                      <a:pt x="724" y="376"/>
                    </a:lnTo>
                    <a:lnTo>
                      <a:pt x="724" y="544"/>
                    </a:lnTo>
                    <a:lnTo>
                      <a:pt x="476" y="544"/>
                    </a:lnTo>
                    <a:lnTo>
                      <a:pt x="534" y="465"/>
                    </a:lnTo>
                    <a:lnTo>
                      <a:pt x="475" y="70"/>
                    </a:lnTo>
                    <a:lnTo>
                      <a:pt x="474" y="70"/>
                    </a:lnTo>
                    <a:lnTo>
                      <a:pt x="415" y="465"/>
                    </a:lnTo>
                    <a:lnTo>
                      <a:pt x="473" y="544"/>
                    </a:lnTo>
                    <a:lnTo>
                      <a:pt x="225" y="544"/>
                    </a:lnTo>
                    <a:lnTo>
                      <a:pt x="225" y="376"/>
                    </a:lnTo>
                    <a:lnTo>
                      <a:pt x="211" y="404"/>
                    </a:lnTo>
                    <a:lnTo>
                      <a:pt x="200" y="435"/>
                    </a:lnTo>
                    <a:lnTo>
                      <a:pt x="193" y="470"/>
                    </a:lnTo>
                    <a:lnTo>
                      <a:pt x="190" y="506"/>
                    </a:lnTo>
                    <a:lnTo>
                      <a:pt x="192" y="544"/>
                    </a:lnTo>
                    <a:lnTo>
                      <a:pt x="1" y="544"/>
                    </a:lnTo>
                    <a:lnTo>
                      <a:pt x="0" y="497"/>
                    </a:lnTo>
                    <a:lnTo>
                      <a:pt x="3" y="452"/>
                    </a:lnTo>
                    <a:lnTo>
                      <a:pt x="10" y="409"/>
                    </a:lnTo>
                    <a:lnTo>
                      <a:pt x="21" y="370"/>
                    </a:lnTo>
                    <a:lnTo>
                      <a:pt x="35" y="332"/>
                    </a:lnTo>
                    <a:lnTo>
                      <a:pt x="52" y="297"/>
                    </a:lnTo>
                    <a:lnTo>
                      <a:pt x="70" y="264"/>
                    </a:lnTo>
                    <a:lnTo>
                      <a:pt x="91" y="234"/>
                    </a:lnTo>
                    <a:lnTo>
                      <a:pt x="114" y="206"/>
                    </a:lnTo>
                    <a:lnTo>
                      <a:pt x="137" y="180"/>
                    </a:lnTo>
                    <a:lnTo>
                      <a:pt x="161" y="156"/>
                    </a:lnTo>
                    <a:lnTo>
                      <a:pt x="186" y="135"/>
                    </a:lnTo>
                    <a:lnTo>
                      <a:pt x="210" y="115"/>
                    </a:lnTo>
                    <a:lnTo>
                      <a:pt x="234" y="97"/>
                    </a:lnTo>
                    <a:lnTo>
                      <a:pt x="255" y="82"/>
                    </a:lnTo>
                    <a:lnTo>
                      <a:pt x="277" y="68"/>
                    </a:lnTo>
                    <a:lnTo>
                      <a:pt x="296" y="56"/>
                    </a:lnTo>
                    <a:lnTo>
                      <a:pt x="312" y="45"/>
                    </a:lnTo>
                    <a:lnTo>
                      <a:pt x="318" y="42"/>
                    </a:lnTo>
                    <a:lnTo>
                      <a:pt x="324" y="39"/>
                    </a:lnTo>
                    <a:lnTo>
                      <a:pt x="353" y="22"/>
                    </a:lnTo>
                    <a:lnTo>
                      <a:pt x="384" y="9"/>
                    </a:lnTo>
                    <a:lnTo>
                      <a:pt x="4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20"/>
              <p:cNvSpPr>
                <a:spLocks noChangeArrowheads="1"/>
              </p:cNvSpPr>
              <p:nvPr/>
            </p:nvSpPr>
            <p:spPr bwMode="auto">
              <a:xfrm>
                <a:off x="1402" y="1402"/>
                <a:ext cx="349" cy="4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1"/>
              <p:cNvSpPr>
                <a:spLocks noEditPoints="1"/>
              </p:cNvSpPr>
              <p:nvPr/>
            </p:nvSpPr>
            <p:spPr bwMode="auto">
              <a:xfrm>
                <a:off x="1475" y="1074"/>
                <a:ext cx="114" cy="115"/>
              </a:xfrm>
              <a:custGeom>
                <a:avLst/>
                <a:gdLst>
                  <a:gd name="T0" fmla="*/ 392 w 914"/>
                  <a:gd name="T1" fmla="*/ 236 h 917"/>
                  <a:gd name="T2" fmla="*/ 304 w 914"/>
                  <a:gd name="T3" fmla="*/ 284 h 917"/>
                  <a:gd name="T4" fmla="*/ 246 w 914"/>
                  <a:gd name="T5" fmla="*/ 363 h 917"/>
                  <a:gd name="T6" fmla="*/ 225 w 914"/>
                  <a:gd name="T7" fmla="*/ 458 h 917"/>
                  <a:gd name="T8" fmla="*/ 247 w 914"/>
                  <a:gd name="T9" fmla="*/ 555 h 917"/>
                  <a:gd name="T10" fmla="*/ 306 w 914"/>
                  <a:gd name="T11" fmla="*/ 635 h 917"/>
                  <a:gd name="T12" fmla="*/ 392 w 914"/>
                  <a:gd name="T13" fmla="*/ 682 h 917"/>
                  <a:gd name="T14" fmla="*/ 490 w 914"/>
                  <a:gd name="T15" fmla="*/ 689 h 917"/>
                  <a:gd name="T16" fmla="*/ 584 w 914"/>
                  <a:gd name="T17" fmla="*/ 653 h 917"/>
                  <a:gd name="T18" fmla="*/ 652 w 914"/>
                  <a:gd name="T19" fmla="*/ 582 h 917"/>
                  <a:gd name="T20" fmla="*/ 685 w 914"/>
                  <a:gd name="T21" fmla="*/ 492 h 917"/>
                  <a:gd name="T22" fmla="*/ 679 w 914"/>
                  <a:gd name="T23" fmla="*/ 393 h 917"/>
                  <a:gd name="T24" fmla="*/ 631 w 914"/>
                  <a:gd name="T25" fmla="*/ 305 h 917"/>
                  <a:gd name="T26" fmla="*/ 553 w 914"/>
                  <a:gd name="T27" fmla="*/ 247 h 917"/>
                  <a:gd name="T28" fmla="*/ 457 w 914"/>
                  <a:gd name="T29" fmla="*/ 226 h 917"/>
                  <a:gd name="T30" fmla="*/ 651 w 914"/>
                  <a:gd name="T31" fmla="*/ 26 h 917"/>
                  <a:gd name="T32" fmla="*/ 683 w 914"/>
                  <a:gd name="T33" fmla="*/ 57 h 917"/>
                  <a:gd name="T34" fmla="*/ 685 w 914"/>
                  <a:gd name="T35" fmla="*/ 102 h 917"/>
                  <a:gd name="T36" fmla="*/ 723 w 914"/>
                  <a:gd name="T37" fmla="*/ 196 h 917"/>
                  <a:gd name="T38" fmla="*/ 808 w 914"/>
                  <a:gd name="T39" fmla="*/ 197 h 917"/>
                  <a:gd name="T40" fmla="*/ 852 w 914"/>
                  <a:gd name="T41" fmla="*/ 208 h 917"/>
                  <a:gd name="T42" fmla="*/ 898 w 914"/>
                  <a:gd name="T43" fmla="*/ 291 h 917"/>
                  <a:gd name="T44" fmla="*/ 900 w 914"/>
                  <a:gd name="T45" fmla="*/ 335 h 917"/>
                  <a:gd name="T46" fmla="*/ 870 w 914"/>
                  <a:gd name="T47" fmla="*/ 368 h 917"/>
                  <a:gd name="T48" fmla="*/ 829 w 914"/>
                  <a:gd name="T49" fmla="*/ 462 h 917"/>
                  <a:gd name="T50" fmla="*/ 889 w 914"/>
                  <a:gd name="T51" fmla="*/ 523 h 917"/>
                  <a:gd name="T52" fmla="*/ 913 w 914"/>
                  <a:gd name="T53" fmla="*/ 561 h 917"/>
                  <a:gd name="T54" fmla="*/ 888 w 914"/>
                  <a:gd name="T55" fmla="*/ 653 h 917"/>
                  <a:gd name="T56" fmla="*/ 857 w 914"/>
                  <a:gd name="T57" fmla="*/ 686 h 917"/>
                  <a:gd name="T58" fmla="*/ 812 w 914"/>
                  <a:gd name="T59" fmla="*/ 688 h 917"/>
                  <a:gd name="T60" fmla="*/ 717 w 914"/>
                  <a:gd name="T61" fmla="*/ 725 h 917"/>
                  <a:gd name="T62" fmla="*/ 717 w 914"/>
                  <a:gd name="T63" fmla="*/ 811 h 917"/>
                  <a:gd name="T64" fmla="*/ 707 w 914"/>
                  <a:gd name="T65" fmla="*/ 855 h 917"/>
                  <a:gd name="T66" fmla="*/ 624 w 914"/>
                  <a:gd name="T67" fmla="*/ 902 h 917"/>
                  <a:gd name="T68" fmla="*/ 580 w 914"/>
                  <a:gd name="T69" fmla="*/ 904 h 917"/>
                  <a:gd name="T70" fmla="*/ 547 w 914"/>
                  <a:gd name="T71" fmla="*/ 873 h 917"/>
                  <a:gd name="T72" fmla="*/ 453 w 914"/>
                  <a:gd name="T73" fmla="*/ 832 h 917"/>
                  <a:gd name="T74" fmla="*/ 393 w 914"/>
                  <a:gd name="T75" fmla="*/ 892 h 917"/>
                  <a:gd name="T76" fmla="*/ 355 w 914"/>
                  <a:gd name="T77" fmla="*/ 916 h 917"/>
                  <a:gd name="T78" fmla="*/ 263 w 914"/>
                  <a:gd name="T79" fmla="*/ 890 h 917"/>
                  <a:gd name="T80" fmla="*/ 231 w 914"/>
                  <a:gd name="T81" fmla="*/ 860 h 917"/>
                  <a:gd name="T82" fmla="*/ 228 w 914"/>
                  <a:gd name="T83" fmla="*/ 816 h 917"/>
                  <a:gd name="T84" fmla="*/ 191 w 914"/>
                  <a:gd name="T85" fmla="*/ 720 h 917"/>
                  <a:gd name="T86" fmla="*/ 105 w 914"/>
                  <a:gd name="T87" fmla="*/ 720 h 917"/>
                  <a:gd name="T88" fmla="*/ 62 w 914"/>
                  <a:gd name="T89" fmla="*/ 710 h 917"/>
                  <a:gd name="T90" fmla="*/ 16 w 914"/>
                  <a:gd name="T91" fmla="*/ 627 h 917"/>
                  <a:gd name="T92" fmla="*/ 13 w 914"/>
                  <a:gd name="T93" fmla="*/ 581 h 917"/>
                  <a:gd name="T94" fmla="*/ 43 w 914"/>
                  <a:gd name="T95" fmla="*/ 549 h 917"/>
                  <a:gd name="T96" fmla="*/ 85 w 914"/>
                  <a:gd name="T97" fmla="*/ 454 h 917"/>
                  <a:gd name="T98" fmla="*/ 25 w 914"/>
                  <a:gd name="T99" fmla="*/ 394 h 917"/>
                  <a:gd name="T100" fmla="*/ 1 w 914"/>
                  <a:gd name="T101" fmla="*/ 356 h 917"/>
                  <a:gd name="T102" fmla="*/ 26 w 914"/>
                  <a:gd name="T103" fmla="*/ 264 h 917"/>
                  <a:gd name="T104" fmla="*/ 57 w 914"/>
                  <a:gd name="T105" fmla="*/ 231 h 917"/>
                  <a:gd name="T106" fmla="*/ 101 w 914"/>
                  <a:gd name="T107" fmla="*/ 229 h 917"/>
                  <a:gd name="T108" fmla="*/ 195 w 914"/>
                  <a:gd name="T109" fmla="*/ 192 h 917"/>
                  <a:gd name="T110" fmla="*/ 196 w 914"/>
                  <a:gd name="T111" fmla="*/ 106 h 917"/>
                  <a:gd name="T112" fmla="*/ 207 w 914"/>
                  <a:gd name="T113" fmla="*/ 62 h 917"/>
                  <a:gd name="T114" fmla="*/ 289 w 914"/>
                  <a:gd name="T115" fmla="*/ 16 h 917"/>
                  <a:gd name="T116" fmla="*/ 334 w 914"/>
                  <a:gd name="T117" fmla="*/ 14 h 917"/>
                  <a:gd name="T118" fmla="*/ 367 w 914"/>
                  <a:gd name="T119" fmla="*/ 44 h 917"/>
                  <a:gd name="T120" fmla="*/ 461 w 914"/>
                  <a:gd name="T121" fmla="*/ 85 h 917"/>
                  <a:gd name="T122" fmla="*/ 521 w 914"/>
                  <a:gd name="T123" fmla="*/ 25 h 917"/>
                  <a:gd name="T124" fmla="*/ 559 w 914"/>
                  <a:gd name="T125" fmla="*/ 1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4" h="917">
                    <a:moveTo>
                      <a:pt x="457" y="226"/>
                    </a:moveTo>
                    <a:lnTo>
                      <a:pt x="424" y="228"/>
                    </a:lnTo>
                    <a:lnTo>
                      <a:pt x="392" y="236"/>
                    </a:lnTo>
                    <a:lnTo>
                      <a:pt x="360" y="247"/>
                    </a:lnTo>
                    <a:lnTo>
                      <a:pt x="330" y="265"/>
                    </a:lnTo>
                    <a:lnTo>
                      <a:pt x="304" y="284"/>
                    </a:lnTo>
                    <a:lnTo>
                      <a:pt x="280" y="308"/>
                    </a:lnTo>
                    <a:lnTo>
                      <a:pt x="262" y="334"/>
                    </a:lnTo>
                    <a:lnTo>
                      <a:pt x="246" y="363"/>
                    </a:lnTo>
                    <a:lnTo>
                      <a:pt x="235" y="393"/>
                    </a:lnTo>
                    <a:lnTo>
                      <a:pt x="227" y="425"/>
                    </a:lnTo>
                    <a:lnTo>
                      <a:pt x="225" y="458"/>
                    </a:lnTo>
                    <a:lnTo>
                      <a:pt x="227" y="491"/>
                    </a:lnTo>
                    <a:lnTo>
                      <a:pt x="235" y="523"/>
                    </a:lnTo>
                    <a:lnTo>
                      <a:pt x="247" y="555"/>
                    </a:lnTo>
                    <a:lnTo>
                      <a:pt x="263" y="585"/>
                    </a:lnTo>
                    <a:lnTo>
                      <a:pt x="283" y="611"/>
                    </a:lnTo>
                    <a:lnTo>
                      <a:pt x="306" y="635"/>
                    </a:lnTo>
                    <a:lnTo>
                      <a:pt x="332" y="654"/>
                    </a:lnTo>
                    <a:lnTo>
                      <a:pt x="361" y="669"/>
                    </a:lnTo>
                    <a:lnTo>
                      <a:pt x="392" y="682"/>
                    </a:lnTo>
                    <a:lnTo>
                      <a:pt x="424" y="688"/>
                    </a:lnTo>
                    <a:lnTo>
                      <a:pt x="457" y="691"/>
                    </a:lnTo>
                    <a:lnTo>
                      <a:pt x="490" y="689"/>
                    </a:lnTo>
                    <a:lnTo>
                      <a:pt x="522" y="682"/>
                    </a:lnTo>
                    <a:lnTo>
                      <a:pt x="554" y="669"/>
                    </a:lnTo>
                    <a:lnTo>
                      <a:pt x="584" y="653"/>
                    </a:lnTo>
                    <a:lnTo>
                      <a:pt x="610" y="633"/>
                    </a:lnTo>
                    <a:lnTo>
                      <a:pt x="634" y="609"/>
                    </a:lnTo>
                    <a:lnTo>
                      <a:pt x="652" y="582"/>
                    </a:lnTo>
                    <a:lnTo>
                      <a:pt x="668" y="554"/>
                    </a:lnTo>
                    <a:lnTo>
                      <a:pt x="679" y="524"/>
                    </a:lnTo>
                    <a:lnTo>
                      <a:pt x="685" y="492"/>
                    </a:lnTo>
                    <a:lnTo>
                      <a:pt x="688" y="460"/>
                    </a:lnTo>
                    <a:lnTo>
                      <a:pt x="686" y="426"/>
                    </a:lnTo>
                    <a:lnTo>
                      <a:pt x="679" y="393"/>
                    </a:lnTo>
                    <a:lnTo>
                      <a:pt x="667" y="361"/>
                    </a:lnTo>
                    <a:lnTo>
                      <a:pt x="651" y="332"/>
                    </a:lnTo>
                    <a:lnTo>
                      <a:pt x="631" y="305"/>
                    </a:lnTo>
                    <a:lnTo>
                      <a:pt x="608" y="282"/>
                    </a:lnTo>
                    <a:lnTo>
                      <a:pt x="582" y="263"/>
                    </a:lnTo>
                    <a:lnTo>
                      <a:pt x="553" y="247"/>
                    </a:lnTo>
                    <a:lnTo>
                      <a:pt x="522" y="236"/>
                    </a:lnTo>
                    <a:lnTo>
                      <a:pt x="490" y="228"/>
                    </a:lnTo>
                    <a:lnTo>
                      <a:pt x="457" y="226"/>
                    </a:lnTo>
                    <a:close/>
                    <a:moveTo>
                      <a:pt x="575" y="0"/>
                    </a:moveTo>
                    <a:lnTo>
                      <a:pt x="589" y="3"/>
                    </a:lnTo>
                    <a:lnTo>
                      <a:pt x="651" y="26"/>
                    </a:lnTo>
                    <a:lnTo>
                      <a:pt x="665" y="33"/>
                    </a:lnTo>
                    <a:lnTo>
                      <a:pt x="676" y="44"/>
                    </a:lnTo>
                    <a:lnTo>
                      <a:pt x="683" y="57"/>
                    </a:lnTo>
                    <a:lnTo>
                      <a:pt x="688" y="72"/>
                    </a:lnTo>
                    <a:lnTo>
                      <a:pt x="688" y="86"/>
                    </a:lnTo>
                    <a:lnTo>
                      <a:pt x="685" y="102"/>
                    </a:lnTo>
                    <a:lnTo>
                      <a:pt x="668" y="150"/>
                    </a:lnTo>
                    <a:lnTo>
                      <a:pt x="696" y="172"/>
                    </a:lnTo>
                    <a:lnTo>
                      <a:pt x="723" y="196"/>
                    </a:lnTo>
                    <a:lnTo>
                      <a:pt x="746" y="224"/>
                    </a:lnTo>
                    <a:lnTo>
                      <a:pt x="794" y="202"/>
                    </a:lnTo>
                    <a:lnTo>
                      <a:pt x="808" y="197"/>
                    </a:lnTo>
                    <a:lnTo>
                      <a:pt x="824" y="197"/>
                    </a:lnTo>
                    <a:lnTo>
                      <a:pt x="838" y="200"/>
                    </a:lnTo>
                    <a:lnTo>
                      <a:pt x="852" y="208"/>
                    </a:lnTo>
                    <a:lnTo>
                      <a:pt x="863" y="218"/>
                    </a:lnTo>
                    <a:lnTo>
                      <a:pt x="871" y="230"/>
                    </a:lnTo>
                    <a:lnTo>
                      <a:pt x="898" y="291"/>
                    </a:lnTo>
                    <a:lnTo>
                      <a:pt x="903" y="305"/>
                    </a:lnTo>
                    <a:lnTo>
                      <a:pt x="903" y="321"/>
                    </a:lnTo>
                    <a:lnTo>
                      <a:pt x="900" y="335"/>
                    </a:lnTo>
                    <a:lnTo>
                      <a:pt x="893" y="349"/>
                    </a:lnTo>
                    <a:lnTo>
                      <a:pt x="883" y="360"/>
                    </a:lnTo>
                    <a:lnTo>
                      <a:pt x="870" y="368"/>
                    </a:lnTo>
                    <a:lnTo>
                      <a:pt x="823" y="390"/>
                    </a:lnTo>
                    <a:lnTo>
                      <a:pt x="828" y="426"/>
                    </a:lnTo>
                    <a:lnTo>
                      <a:pt x="829" y="462"/>
                    </a:lnTo>
                    <a:lnTo>
                      <a:pt x="827" y="498"/>
                    </a:lnTo>
                    <a:lnTo>
                      <a:pt x="876" y="516"/>
                    </a:lnTo>
                    <a:lnTo>
                      <a:pt x="889" y="523"/>
                    </a:lnTo>
                    <a:lnTo>
                      <a:pt x="900" y="533"/>
                    </a:lnTo>
                    <a:lnTo>
                      <a:pt x="909" y="547"/>
                    </a:lnTo>
                    <a:lnTo>
                      <a:pt x="913" y="561"/>
                    </a:lnTo>
                    <a:lnTo>
                      <a:pt x="914" y="576"/>
                    </a:lnTo>
                    <a:lnTo>
                      <a:pt x="910" y="591"/>
                    </a:lnTo>
                    <a:lnTo>
                      <a:pt x="888" y="653"/>
                    </a:lnTo>
                    <a:lnTo>
                      <a:pt x="881" y="667"/>
                    </a:lnTo>
                    <a:lnTo>
                      <a:pt x="870" y="678"/>
                    </a:lnTo>
                    <a:lnTo>
                      <a:pt x="857" y="686"/>
                    </a:lnTo>
                    <a:lnTo>
                      <a:pt x="842" y="691"/>
                    </a:lnTo>
                    <a:lnTo>
                      <a:pt x="827" y="691"/>
                    </a:lnTo>
                    <a:lnTo>
                      <a:pt x="812" y="688"/>
                    </a:lnTo>
                    <a:lnTo>
                      <a:pt x="764" y="670"/>
                    </a:lnTo>
                    <a:lnTo>
                      <a:pt x="742" y="698"/>
                    </a:lnTo>
                    <a:lnTo>
                      <a:pt x="717" y="725"/>
                    </a:lnTo>
                    <a:lnTo>
                      <a:pt x="691" y="749"/>
                    </a:lnTo>
                    <a:lnTo>
                      <a:pt x="712" y="797"/>
                    </a:lnTo>
                    <a:lnTo>
                      <a:pt x="717" y="811"/>
                    </a:lnTo>
                    <a:lnTo>
                      <a:pt x="717" y="827"/>
                    </a:lnTo>
                    <a:lnTo>
                      <a:pt x="714" y="842"/>
                    </a:lnTo>
                    <a:lnTo>
                      <a:pt x="707" y="855"/>
                    </a:lnTo>
                    <a:lnTo>
                      <a:pt x="697" y="865"/>
                    </a:lnTo>
                    <a:lnTo>
                      <a:pt x="683" y="875"/>
                    </a:lnTo>
                    <a:lnTo>
                      <a:pt x="624" y="902"/>
                    </a:lnTo>
                    <a:lnTo>
                      <a:pt x="609" y="907"/>
                    </a:lnTo>
                    <a:lnTo>
                      <a:pt x="594" y="907"/>
                    </a:lnTo>
                    <a:lnTo>
                      <a:pt x="580" y="904"/>
                    </a:lnTo>
                    <a:lnTo>
                      <a:pt x="566" y="896"/>
                    </a:lnTo>
                    <a:lnTo>
                      <a:pt x="555" y="886"/>
                    </a:lnTo>
                    <a:lnTo>
                      <a:pt x="547" y="873"/>
                    </a:lnTo>
                    <a:lnTo>
                      <a:pt x="525" y="826"/>
                    </a:lnTo>
                    <a:lnTo>
                      <a:pt x="489" y="831"/>
                    </a:lnTo>
                    <a:lnTo>
                      <a:pt x="453" y="832"/>
                    </a:lnTo>
                    <a:lnTo>
                      <a:pt x="418" y="830"/>
                    </a:lnTo>
                    <a:lnTo>
                      <a:pt x="400" y="879"/>
                    </a:lnTo>
                    <a:lnTo>
                      <a:pt x="393" y="892"/>
                    </a:lnTo>
                    <a:lnTo>
                      <a:pt x="382" y="904"/>
                    </a:lnTo>
                    <a:lnTo>
                      <a:pt x="369" y="912"/>
                    </a:lnTo>
                    <a:lnTo>
                      <a:pt x="355" y="916"/>
                    </a:lnTo>
                    <a:lnTo>
                      <a:pt x="339" y="917"/>
                    </a:lnTo>
                    <a:lnTo>
                      <a:pt x="325" y="913"/>
                    </a:lnTo>
                    <a:lnTo>
                      <a:pt x="263" y="890"/>
                    </a:lnTo>
                    <a:lnTo>
                      <a:pt x="249" y="884"/>
                    </a:lnTo>
                    <a:lnTo>
                      <a:pt x="238" y="874"/>
                    </a:lnTo>
                    <a:lnTo>
                      <a:pt x="231" y="860"/>
                    </a:lnTo>
                    <a:lnTo>
                      <a:pt x="225" y="846"/>
                    </a:lnTo>
                    <a:lnTo>
                      <a:pt x="225" y="830"/>
                    </a:lnTo>
                    <a:lnTo>
                      <a:pt x="228" y="816"/>
                    </a:lnTo>
                    <a:lnTo>
                      <a:pt x="246" y="767"/>
                    </a:lnTo>
                    <a:lnTo>
                      <a:pt x="218" y="745"/>
                    </a:lnTo>
                    <a:lnTo>
                      <a:pt x="191" y="720"/>
                    </a:lnTo>
                    <a:lnTo>
                      <a:pt x="167" y="693"/>
                    </a:lnTo>
                    <a:lnTo>
                      <a:pt x="120" y="715"/>
                    </a:lnTo>
                    <a:lnTo>
                      <a:pt x="105" y="720"/>
                    </a:lnTo>
                    <a:lnTo>
                      <a:pt x="90" y="720"/>
                    </a:lnTo>
                    <a:lnTo>
                      <a:pt x="75" y="717"/>
                    </a:lnTo>
                    <a:lnTo>
                      <a:pt x="62" y="710"/>
                    </a:lnTo>
                    <a:lnTo>
                      <a:pt x="51" y="699"/>
                    </a:lnTo>
                    <a:lnTo>
                      <a:pt x="42" y="686"/>
                    </a:lnTo>
                    <a:lnTo>
                      <a:pt x="16" y="627"/>
                    </a:lnTo>
                    <a:lnTo>
                      <a:pt x="10" y="611"/>
                    </a:lnTo>
                    <a:lnTo>
                      <a:pt x="10" y="597"/>
                    </a:lnTo>
                    <a:lnTo>
                      <a:pt x="13" y="581"/>
                    </a:lnTo>
                    <a:lnTo>
                      <a:pt x="21" y="569"/>
                    </a:lnTo>
                    <a:lnTo>
                      <a:pt x="31" y="557"/>
                    </a:lnTo>
                    <a:lnTo>
                      <a:pt x="43" y="549"/>
                    </a:lnTo>
                    <a:lnTo>
                      <a:pt x="91" y="527"/>
                    </a:lnTo>
                    <a:lnTo>
                      <a:pt x="86" y="491"/>
                    </a:lnTo>
                    <a:lnTo>
                      <a:pt x="85" y="454"/>
                    </a:lnTo>
                    <a:lnTo>
                      <a:pt x="87" y="419"/>
                    </a:lnTo>
                    <a:lnTo>
                      <a:pt x="38" y="401"/>
                    </a:lnTo>
                    <a:lnTo>
                      <a:pt x="25" y="394"/>
                    </a:lnTo>
                    <a:lnTo>
                      <a:pt x="13" y="384"/>
                    </a:lnTo>
                    <a:lnTo>
                      <a:pt x="5" y="370"/>
                    </a:lnTo>
                    <a:lnTo>
                      <a:pt x="1" y="356"/>
                    </a:lnTo>
                    <a:lnTo>
                      <a:pt x="0" y="340"/>
                    </a:lnTo>
                    <a:lnTo>
                      <a:pt x="3" y="326"/>
                    </a:lnTo>
                    <a:lnTo>
                      <a:pt x="26" y="264"/>
                    </a:lnTo>
                    <a:lnTo>
                      <a:pt x="33" y="250"/>
                    </a:lnTo>
                    <a:lnTo>
                      <a:pt x="44" y="240"/>
                    </a:lnTo>
                    <a:lnTo>
                      <a:pt x="57" y="231"/>
                    </a:lnTo>
                    <a:lnTo>
                      <a:pt x="71" y="226"/>
                    </a:lnTo>
                    <a:lnTo>
                      <a:pt x="87" y="226"/>
                    </a:lnTo>
                    <a:lnTo>
                      <a:pt x="101" y="229"/>
                    </a:lnTo>
                    <a:lnTo>
                      <a:pt x="150" y="247"/>
                    </a:lnTo>
                    <a:lnTo>
                      <a:pt x="172" y="219"/>
                    </a:lnTo>
                    <a:lnTo>
                      <a:pt x="195" y="192"/>
                    </a:lnTo>
                    <a:lnTo>
                      <a:pt x="223" y="168"/>
                    </a:lnTo>
                    <a:lnTo>
                      <a:pt x="202" y="120"/>
                    </a:lnTo>
                    <a:lnTo>
                      <a:pt x="196" y="106"/>
                    </a:lnTo>
                    <a:lnTo>
                      <a:pt x="196" y="90"/>
                    </a:lnTo>
                    <a:lnTo>
                      <a:pt x="200" y="76"/>
                    </a:lnTo>
                    <a:lnTo>
                      <a:pt x="207" y="62"/>
                    </a:lnTo>
                    <a:lnTo>
                      <a:pt x="217" y="51"/>
                    </a:lnTo>
                    <a:lnTo>
                      <a:pt x="230" y="43"/>
                    </a:lnTo>
                    <a:lnTo>
                      <a:pt x="289" y="16"/>
                    </a:lnTo>
                    <a:lnTo>
                      <a:pt x="305" y="10"/>
                    </a:lnTo>
                    <a:lnTo>
                      <a:pt x="319" y="10"/>
                    </a:lnTo>
                    <a:lnTo>
                      <a:pt x="334" y="14"/>
                    </a:lnTo>
                    <a:lnTo>
                      <a:pt x="347" y="21"/>
                    </a:lnTo>
                    <a:lnTo>
                      <a:pt x="359" y="30"/>
                    </a:lnTo>
                    <a:lnTo>
                      <a:pt x="367" y="44"/>
                    </a:lnTo>
                    <a:lnTo>
                      <a:pt x="389" y="91"/>
                    </a:lnTo>
                    <a:lnTo>
                      <a:pt x="425" y="86"/>
                    </a:lnTo>
                    <a:lnTo>
                      <a:pt x="461" y="85"/>
                    </a:lnTo>
                    <a:lnTo>
                      <a:pt x="496" y="87"/>
                    </a:lnTo>
                    <a:lnTo>
                      <a:pt x="514" y="38"/>
                    </a:lnTo>
                    <a:lnTo>
                      <a:pt x="521" y="25"/>
                    </a:lnTo>
                    <a:lnTo>
                      <a:pt x="532" y="14"/>
                    </a:lnTo>
                    <a:lnTo>
                      <a:pt x="545" y="5"/>
                    </a:lnTo>
                    <a:lnTo>
                      <a:pt x="559" y="1"/>
                    </a:lnTo>
                    <a:lnTo>
                      <a:pt x="57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8" name="Rectangle 17"/>
            <p:cNvSpPr/>
            <p:nvPr/>
          </p:nvSpPr>
          <p:spPr>
            <a:xfrm>
              <a:off x="604467" y="4491040"/>
              <a:ext cx="2078408"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lumMod val="75000"/>
                      <a:lumOff val="25000"/>
                    </a:schemeClr>
                  </a:solidFill>
                  <a:latin typeface="Arial" pitchFamily="34" charset="0"/>
                  <a:cs typeface="Arial" pitchFamily="34" charset="0"/>
                </a:rPr>
                <a:t>Learn Writing Specifications</a:t>
              </a:r>
            </a:p>
          </p:txBody>
        </p:sp>
      </p:grpSp>
      <p:grpSp>
        <p:nvGrpSpPr>
          <p:cNvPr id="32" name="Group 31"/>
          <p:cNvGrpSpPr/>
          <p:nvPr/>
        </p:nvGrpSpPr>
        <p:grpSpPr>
          <a:xfrm>
            <a:off x="4422903" y="2227187"/>
            <a:ext cx="3614868" cy="3928461"/>
            <a:chOff x="4000412" y="1657350"/>
            <a:chExt cx="2933788" cy="3371850"/>
          </a:xfrm>
        </p:grpSpPr>
        <p:sp>
          <p:nvSpPr>
            <p:cNvPr id="33" name="Oval 32"/>
            <p:cNvSpPr/>
            <p:nvPr/>
          </p:nvSpPr>
          <p:spPr>
            <a:xfrm>
              <a:off x="5295900" y="4324350"/>
              <a:ext cx="228600" cy="228600"/>
            </a:xfrm>
            <a:prstGeom prst="ellipse">
              <a:avLst/>
            </a:prstGeom>
            <a:solidFill>
              <a:srgbClr val="3A309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 Diagonal Corner Rectangle 33"/>
            <p:cNvSpPr/>
            <p:nvPr/>
          </p:nvSpPr>
          <p:spPr>
            <a:xfrm flipV="1">
              <a:off x="5676900" y="1657350"/>
              <a:ext cx="1181100" cy="1219200"/>
            </a:xfrm>
            <a:prstGeom prst="round2Diag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Elbow Connector 34"/>
            <p:cNvCxnSpPr>
              <a:stCxn id="33" idx="0"/>
              <a:endCxn id="34" idx="1"/>
            </p:cNvCxnSpPr>
            <p:nvPr/>
          </p:nvCxnSpPr>
          <p:spPr>
            <a:xfrm rot="5400000" flipH="1" flipV="1">
              <a:off x="4505325" y="2562225"/>
              <a:ext cx="2667000" cy="857250"/>
            </a:xfrm>
            <a:prstGeom prst="bentConnector3">
              <a:avLst>
                <a:gd name="adj1" fmla="val 10857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6" name="Elbow Connector 35"/>
            <p:cNvCxnSpPr/>
            <p:nvPr/>
          </p:nvCxnSpPr>
          <p:spPr>
            <a:xfrm rot="16200000" flipV="1">
              <a:off x="3947001" y="2867024"/>
              <a:ext cx="2133600" cy="781050"/>
            </a:xfrm>
            <a:prstGeom prst="bentConnector3">
              <a:avLst>
                <a:gd name="adj1" fmla="val 110714"/>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4000412" y="3486150"/>
              <a:ext cx="1257300"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75000"/>
                      <a:lumOff val="25000"/>
                    </a:schemeClr>
                  </a:solidFill>
                  <a:latin typeface="Arial" pitchFamily="34" charset="0"/>
                  <a:cs typeface="Arial" pitchFamily="34" charset="0"/>
                </a:rPr>
                <a:t>Planning with SAC</a:t>
              </a:r>
            </a:p>
          </p:txBody>
        </p:sp>
        <p:sp>
          <p:nvSpPr>
            <p:cNvPr id="38" name="Rectangle 37"/>
            <p:cNvSpPr/>
            <p:nvPr/>
          </p:nvSpPr>
          <p:spPr>
            <a:xfrm>
              <a:off x="5676900" y="2976073"/>
              <a:ext cx="1257300"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75000"/>
                      <a:lumOff val="25000"/>
                    </a:schemeClr>
                  </a:solidFill>
                  <a:latin typeface="Arial" pitchFamily="34" charset="0"/>
                  <a:cs typeface="Arial" pitchFamily="34" charset="0"/>
                </a:rPr>
                <a:t>Analytic Designer</a:t>
              </a:r>
            </a:p>
          </p:txBody>
        </p:sp>
        <p:grpSp>
          <p:nvGrpSpPr>
            <p:cNvPr id="39" name="Group 38"/>
            <p:cNvGrpSpPr/>
            <p:nvPr/>
          </p:nvGrpSpPr>
          <p:grpSpPr>
            <a:xfrm>
              <a:off x="4038600" y="2190750"/>
              <a:ext cx="1181100" cy="1219200"/>
              <a:chOff x="4038600" y="2190750"/>
              <a:chExt cx="1181100" cy="1219200"/>
            </a:xfrm>
          </p:grpSpPr>
          <p:sp>
            <p:nvSpPr>
              <p:cNvPr id="47" name="Round Diagonal Corner Rectangle 46"/>
              <p:cNvSpPr/>
              <p:nvPr/>
            </p:nvSpPr>
            <p:spPr>
              <a:xfrm>
                <a:off x="4038600" y="2190750"/>
                <a:ext cx="1181100" cy="1219200"/>
              </a:xfrm>
              <a:prstGeom prst="round2DiagRect">
                <a:avLst/>
              </a:prstGeom>
              <a:solidFill>
                <a:srgbClr val="3A30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25"/>
              <p:cNvGrpSpPr>
                <a:grpSpLocks noChangeAspect="1"/>
              </p:cNvGrpSpPr>
              <p:nvPr/>
            </p:nvGrpSpPr>
            <p:grpSpPr bwMode="auto">
              <a:xfrm>
                <a:off x="4311279" y="2526083"/>
                <a:ext cx="658813" cy="546100"/>
                <a:chOff x="2800" y="1410"/>
                <a:chExt cx="415" cy="344"/>
              </a:xfrm>
              <a:solidFill>
                <a:schemeClr val="bg1"/>
              </a:solidFill>
            </p:grpSpPr>
            <p:sp>
              <p:nvSpPr>
                <p:cNvPr id="49" name="Freeform 27"/>
                <p:cNvSpPr>
                  <a:spLocks/>
                </p:cNvSpPr>
                <p:nvPr/>
              </p:nvSpPr>
              <p:spPr bwMode="auto">
                <a:xfrm>
                  <a:off x="2800" y="1410"/>
                  <a:ext cx="365" cy="344"/>
                </a:xfrm>
                <a:custGeom>
                  <a:avLst/>
                  <a:gdLst>
                    <a:gd name="T0" fmla="*/ 79 w 2917"/>
                    <a:gd name="T1" fmla="*/ 18 h 2752"/>
                    <a:gd name="T2" fmla="*/ 203 w 2917"/>
                    <a:gd name="T3" fmla="*/ 280 h 2752"/>
                    <a:gd name="T4" fmla="*/ 217 w 2917"/>
                    <a:gd name="T5" fmla="*/ 290 h 2752"/>
                    <a:gd name="T6" fmla="*/ 212 w 2917"/>
                    <a:gd name="T7" fmla="*/ 306 h 2752"/>
                    <a:gd name="T8" fmla="*/ 87 w 2917"/>
                    <a:gd name="T9" fmla="*/ 569 h 2752"/>
                    <a:gd name="T10" fmla="*/ 215 w 2917"/>
                    <a:gd name="T11" fmla="*/ 575 h 2752"/>
                    <a:gd name="T12" fmla="*/ 215 w 2917"/>
                    <a:gd name="T13" fmla="*/ 593 h 2752"/>
                    <a:gd name="T14" fmla="*/ 87 w 2917"/>
                    <a:gd name="T15" fmla="*/ 599 h 2752"/>
                    <a:gd name="T16" fmla="*/ 212 w 2917"/>
                    <a:gd name="T17" fmla="*/ 862 h 2752"/>
                    <a:gd name="T18" fmla="*/ 217 w 2917"/>
                    <a:gd name="T19" fmla="*/ 878 h 2752"/>
                    <a:gd name="T20" fmla="*/ 203 w 2917"/>
                    <a:gd name="T21" fmla="*/ 888 h 2752"/>
                    <a:gd name="T22" fmla="*/ 208 w 2917"/>
                    <a:gd name="T23" fmla="*/ 1150 h 2752"/>
                    <a:gd name="T24" fmla="*/ 218 w 2917"/>
                    <a:gd name="T25" fmla="*/ 1164 h 2752"/>
                    <a:gd name="T26" fmla="*/ 208 w 2917"/>
                    <a:gd name="T27" fmla="*/ 1177 h 2752"/>
                    <a:gd name="T28" fmla="*/ 203 w 2917"/>
                    <a:gd name="T29" fmla="*/ 1439 h 2752"/>
                    <a:gd name="T30" fmla="*/ 217 w 2917"/>
                    <a:gd name="T31" fmla="*/ 1449 h 2752"/>
                    <a:gd name="T32" fmla="*/ 212 w 2917"/>
                    <a:gd name="T33" fmla="*/ 1465 h 2752"/>
                    <a:gd name="T34" fmla="*/ 87 w 2917"/>
                    <a:gd name="T35" fmla="*/ 1728 h 2752"/>
                    <a:gd name="T36" fmla="*/ 215 w 2917"/>
                    <a:gd name="T37" fmla="*/ 1734 h 2752"/>
                    <a:gd name="T38" fmla="*/ 215 w 2917"/>
                    <a:gd name="T39" fmla="*/ 1752 h 2752"/>
                    <a:gd name="T40" fmla="*/ 87 w 2917"/>
                    <a:gd name="T41" fmla="*/ 1758 h 2752"/>
                    <a:gd name="T42" fmla="*/ 212 w 2917"/>
                    <a:gd name="T43" fmla="*/ 2021 h 2752"/>
                    <a:gd name="T44" fmla="*/ 217 w 2917"/>
                    <a:gd name="T45" fmla="*/ 2037 h 2752"/>
                    <a:gd name="T46" fmla="*/ 203 w 2917"/>
                    <a:gd name="T47" fmla="*/ 2047 h 2752"/>
                    <a:gd name="T48" fmla="*/ 208 w 2917"/>
                    <a:gd name="T49" fmla="*/ 2309 h 2752"/>
                    <a:gd name="T50" fmla="*/ 218 w 2917"/>
                    <a:gd name="T51" fmla="*/ 2322 h 2752"/>
                    <a:gd name="T52" fmla="*/ 208 w 2917"/>
                    <a:gd name="T53" fmla="*/ 2336 h 2752"/>
                    <a:gd name="T54" fmla="*/ 612 w 2917"/>
                    <a:gd name="T55" fmla="*/ 2665 h 2752"/>
                    <a:gd name="T56" fmla="*/ 618 w 2917"/>
                    <a:gd name="T57" fmla="*/ 2514 h 2752"/>
                    <a:gd name="T58" fmla="*/ 636 w 2917"/>
                    <a:gd name="T59" fmla="*/ 2514 h 2752"/>
                    <a:gd name="T60" fmla="*/ 642 w 2917"/>
                    <a:gd name="T61" fmla="*/ 2665 h 2752"/>
                    <a:gd name="T62" fmla="*/ 905 w 2917"/>
                    <a:gd name="T63" fmla="*/ 2517 h 2752"/>
                    <a:gd name="T64" fmla="*/ 921 w 2917"/>
                    <a:gd name="T65" fmla="*/ 2512 h 2752"/>
                    <a:gd name="T66" fmla="*/ 931 w 2917"/>
                    <a:gd name="T67" fmla="*/ 2525 h 2752"/>
                    <a:gd name="T68" fmla="*/ 1192 w 2917"/>
                    <a:gd name="T69" fmla="*/ 2521 h 2752"/>
                    <a:gd name="T70" fmla="*/ 1207 w 2917"/>
                    <a:gd name="T71" fmla="*/ 2511 h 2752"/>
                    <a:gd name="T72" fmla="*/ 1220 w 2917"/>
                    <a:gd name="T73" fmla="*/ 2521 h 2752"/>
                    <a:gd name="T74" fmla="*/ 1481 w 2917"/>
                    <a:gd name="T75" fmla="*/ 2525 h 2752"/>
                    <a:gd name="T76" fmla="*/ 1491 w 2917"/>
                    <a:gd name="T77" fmla="*/ 2512 h 2752"/>
                    <a:gd name="T78" fmla="*/ 1507 w 2917"/>
                    <a:gd name="T79" fmla="*/ 2517 h 2752"/>
                    <a:gd name="T80" fmla="*/ 1770 w 2917"/>
                    <a:gd name="T81" fmla="*/ 2665 h 2752"/>
                    <a:gd name="T82" fmla="*/ 1776 w 2917"/>
                    <a:gd name="T83" fmla="*/ 2514 h 2752"/>
                    <a:gd name="T84" fmla="*/ 1794 w 2917"/>
                    <a:gd name="T85" fmla="*/ 2514 h 2752"/>
                    <a:gd name="T86" fmla="*/ 1800 w 2917"/>
                    <a:gd name="T87" fmla="*/ 2665 h 2752"/>
                    <a:gd name="T88" fmla="*/ 2063 w 2917"/>
                    <a:gd name="T89" fmla="*/ 2517 h 2752"/>
                    <a:gd name="T90" fmla="*/ 2079 w 2917"/>
                    <a:gd name="T91" fmla="*/ 2512 h 2752"/>
                    <a:gd name="T92" fmla="*/ 2089 w 2917"/>
                    <a:gd name="T93" fmla="*/ 2525 h 2752"/>
                    <a:gd name="T94" fmla="*/ 2350 w 2917"/>
                    <a:gd name="T95" fmla="*/ 2521 h 2752"/>
                    <a:gd name="T96" fmla="*/ 2364 w 2917"/>
                    <a:gd name="T97" fmla="*/ 2511 h 2752"/>
                    <a:gd name="T98" fmla="*/ 2378 w 2917"/>
                    <a:gd name="T99" fmla="*/ 2521 h 2752"/>
                    <a:gd name="T100" fmla="*/ 2639 w 2917"/>
                    <a:gd name="T101" fmla="*/ 2525 h 2752"/>
                    <a:gd name="T102" fmla="*/ 2649 w 2917"/>
                    <a:gd name="T103" fmla="*/ 2512 h 2752"/>
                    <a:gd name="T104" fmla="*/ 2665 w 2917"/>
                    <a:gd name="T105" fmla="*/ 2517 h 2752"/>
                    <a:gd name="T106" fmla="*/ 2874 w 2917"/>
                    <a:gd name="T107" fmla="*/ 2665 h 2752"/>
                    <a:gd name="T108" fmla="*/ 2915 w 2917"/>
                    <a:gd name="T109" fmla="*/ 2694 h 2752"/>
                    <a:gd name="T110" fmla="*/ 2900 w 2917"/>
                    <a:gd name="T111" fmla="*/ 2744 h 2752"/>
                    <a:gd name="T112" fmla="*/ 29 w 2917"/>
                    <a:gd name="T113" fmla="*/ 2750 h 2752"/>
                    <a:gd name="T114" fmla="*/ 0 w 2917"/>
                    <a:gd name="T115" fmla="*/ 2709 h 2752"/>
                    <a:gd name="T116" fmla="*/ 18 w 2917"/>
                    <a:gd name="T117" fmla="*/ 8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17" h="2752">
                      <a:moveTo>
                        <a:pt x="43" y="0"/>
                      </a:moveTo>
                      <a:lnTo>
                        <a:pt x="58" y="2"/>
                      </a:lnTo>
                      <a:lnTo>
                        <a:pt x="69" y="8"/>
                      </a:lnTo>
                      <a:lnTo>
                        <a:pt x="79" y="18"/>
                      </a:lnTo>
                      <a:lnTo>
                        <a:pt x="85" y="29"/>
                      </a:lnTo>
                      <a:lnTo>
                        <a:pt x="87" y="43"/>
                      </a:lnTo>
                      <a:lnTo>
                        <a:pt x="87" y="280"/>
                      </a:lnTo>
                      <a:lnTo>
                        <a:pt x="203" y="280"/>
                      </a:lnTo>
                      <a:lnTo>
                        <a:pt x="208" y="281"/>
                      </a:lnTo>
                      <a:lnTo>
                        <a:pt x="212" y="283"/>
                      </a:lnTo>
                      <a:lnTo>
                        <a:pt x="215" y="286"/>
                      </a:lnTo>
                      <a:lnTo>
                        <a:pt x="217" y="290"/>
                      </a:lnTo>
                      <a:lnTo>
                        <a:pt x="218" y="295"/>
                      </a:lnTo>
                      <a:lnTo>
                        <a:pt x="217" y="299"/>
                      </a:lnTo>
                      <a:lnTo>
                        <a:pt x="215" y="303"/>
                      </a:lnTo>
                      <a:lnTo>
                        <a:pt x="212" y="306"/>
                      </a:lnTo>
                      <a:lnTo>
                        <a:pt x="208" y="308"/>
                      </a:lnTo>
                      <a:lnTo>
                        <a:pt x="203" y="309"/>
                      </a:lnTo>
                      <a:lnTo>
                        <a:pt x="87" y="309"/>
                      </a:lnTo>
                      <a:lnTo>
                        <a:pt x="87" y="569"/>
                      </a:lnTo>
                      <a:lnTo>
                        <a:pt x="203" y="569"/>
                      </a:lnTo>
                      <a:lnTo>
                        <a:pt x="208" y="570"/>
                      </a:lnTo>
                      <a:lnTo>
                        <a:pt x="212" y="572"/>
                      </a:lnTo>
                      <a:lnTo>
                        <a:pt x="215" y="575"/>
                      </a:lnTo>
                      <a:lnTo>
                        <a:pt x="217" y="579"/>
                      </a:lnTo>
                      <a:lnTo>
                        <a:pt x="218" y="585"/>
                      </a:lnTo>
                      <a:lnTo>
                        <a:pt x="217" y="589"/>
                      </a:lnTo>
                      <a:lnTo>
                        <a:pt x="215" y="593"/>
                      </a:lnTo>
                      <a:lnTo>
                        <a:pt x="212" y="596"/>
                      </a:lnTo>
                      <a:lnTo>
                        <a:pt x="208" y="598"/>
                      </a:lnTo>
                      <a:lnTo>
                        <a:pt x="203" y="599"/>
                      </a:lnTo>
                      <a:lnTo>
                        <a:pt x="87" y="599"/>
                      </a:lnTo>
                      <a:lnTo>
                        <a:pt x="87" y="859"/>
                      </a:lnTo>
                      <a:lnTo>
                        <a:pt x="203" y="859"/>
                      </a:lnTo>
                      <a:lnTo>
                        <a:pt x="208" y="860"/>
                      </a:lnTo>
                      <a:lnTo>
                        <a:pt x="212" y="862"/>
                      </a:lnTo>
                      <a:lnTo>
                        <a:pt x="215" y="865"/>
                      </a:lnTo>
                      <a:lnTo>
                        <a:pt x="217" y="869"/>
                      </a:lnTo>
                      <a:lnTo>
                        <a:pt x="218" y="874"/>
                      </a:lnTo>
                      <a:lnTo>
                        <a:pt x="217" y="878"/>
                      </a:lnTo>
                      <a:lnTo>
                        <a:pt x="215" y="882"/>
                      </a:lnTo>
                      <a:lnTo>
                        <a:pt x="212" y="885"/>
                      </a:lnTo>
                      <a:lnTo>
                        <a:pt x="208" y="887"/>
                      </a:lnTo>
                      <a:lnTo>
                        <a:pt x="203" y="888"/>
                      </a:lnTo>
                      <a:lnTo>
                        <a:pt x="87" y="888"/>
                      </a:lnTo>
                      <a:lnTo>
                        <a:pt x="87" y="1149"/>
                      </a:lnTo>
                      <a:lnTo>
                        <a:pt x="203" y="1149"/>
                      </a:lnTo>
                      <a:lnTo>
                        <a:pt x="208" y="1150"/>
                      </a:lnTo>
                      <a:lnTo>
                        <a:pt x="212" y="1152"/>
                      </a:lnTo>
                      <a:lnTo>
                        <a:pt x="215" y="1155"/>
                      </a:lnTo>
                      <a:lnTo>
                        <a:pt x="217" y="1159"/>
                      </a:lnTo>
                      <a:lnTo>
                        <a:pt x="218" y="1164"/>
                      </a:lnTo>
                      <a:lnTo>
                        <a:pt x="217" y="1168"/>
                      </a:lnTo>
                      <a:lnTo>
                        <a:pt x="215" y="1172"/>
                      </a:lnTo>
                      <a:lnTo>
                        <a:pt x="212" y="1175"/>
                      </a:lnTo>
                      <a:lnTo>
                        <a:pt x="208" y="1177"/>
                      </a:lnTo>
                      <a:lnTo>
                        <a:pt x="203" y="1178"/>
                      </a:lnTo>
                      <a:lnTo>
                        <a:pt x="87" y="1178"/>
                      </a:lnTo>
                      <a:lnTo>
                        <a:pt x="87" y="1439"/>
                      </a:lnTo>
                      <a:lnTo>
                        <a:pt x="203" y="1439"/>
                      </a:lnTo>
                      <a:lnTo>
                        <a:pt x="208" y="1440"/>
                      </a:lnTo>
                      <a:lnTo>
                        <a:pt x="212" y="1442"/>
                      </a:lnTo>
                      <a:lnTo>
                        <a:pt x="215" y="1445"/>
                      </a:lnTo>
                      <a:lnTo>
                        <a:pt x="217" y="1449"/>
                      </a:lnTo>
                      <a:lnTo>
                        <a:pt x="218" y="1454"/>
                      </a:lnTo>
                      <a:lnTo>
                        <a:pt x="217" y="1458"/>
                      </a:lnTo>
                      <a:lnTo>
                        <a:pt x="215" y="1462"/>
                      </a:lnTo>
                      <a:lnTo>
                        <a:pt x="212" y="1465"/>
                      </a:lnTo>
                      <a:lnTo>
                        <a:pt x="208" y="1467"/>
                      </a:lnTo>
                      <a:lnTo>
                        <a:pt x="203" y="1468"/>
                      </a:lnTo>
                      <a:lnTo>
                        <a:pt x="87" y="1468"/>
                      </a:lnTo>
                      <a:lnTo>
                        <a:pt x="87" y="1728"/>
                      </a:lnTo>
                      <a:lnTo>
                        <a:pt x="203" y="1728"/>
                      </a:lnTo>
                      <a:lnTo>
                        <a:pt x="208" y="1729"/>
                      </a:lnTo>
                      <a:lnTo>
                        <a:pt x="212" y="1731"/>
                      </a:lnTo>
                      <a:lnTo>
                        <a:pt x="215" y="1734"/>
                      </a:lnTo>
                      <a:lnTo>
                        <a:pt x="217" y="1738"/>
                      </a:lnTo>
                      <a:lnTo>
                        <a:pt x="218" y="1742"/>
                      </a:lnTo>
                      <a:lnTo>
                        <a:pt x="217" y="1748"/>
                      </a:lnTo>
                      <a:lnTo>
                        <a:pt x="215" y="1752"/>
                      </a:lnTo>
                      <a:lnTo>
                        <a:pt x="212" y="1755"/>
                      </a:lnTo>
                      <a:lnTo>
                        <a:pt x="208" y="1757"/>
                      </a:lnTo>
                      <a:lnTo>
                        <a:pt x="203" y="1758"/>
                      </a:lnTo>
                      <a:lnTo>
                        <a:pt x="87" y="1758"/>
                      </a:lnTo>
                      <a:lnTo>
                        <a:pt x="87" y="2018"/>
                      </a:lnTo>
                      <a:lnTo>
                        <a:pt x="203" y="2018"/>
                      </a:lnTo>
                      <a:lnTo>
                        <a:pt x="208" y="2019"/>
                      </a:lnTo>
                      <a:lnTo>
                        <a:pt x="212" y="2021"/>
                      </a:lnTo>
                      <a:lnTo>
                        <a:pt x="215" y="2024"/>
                      </a:lnTo>
                      <a:lnTo>
                        <a:pt x="217" y="2028"/>
                      </a:lnTo>
                      <a:lnTo>
                        <a:pt x="218" y="2032"/>
                      </a:lnTo>
                      <a:lnTo>
                        <a:pt x="217" y="2037"/>
                      </a:lnTo>
                      <a:lnTo>
                        <a:pt x="215" y="2041"/>
                      </a:lnTo>
                      <a:lnTo>
                        <a:pt x="212" y="2044"/>
                      </a:lnTo>
                      <a:lnTo>
                        <a:pt x="208" y="2046"/>
                      </a:lnTo>
                      <a:lnTo>
                        <a:pt x="203" y="2047"/>
                      </a:lnTo>
                      <a:lnTo>
                        <a:pt x="87" y="2047"/>
                      </a:lnTo>
                      <a:lnTo>
                        <a:pt x="87" y="2308"/>
                      </a:lnTo>
                      <a:lnTo>
                        <a:pt x="203" y="2308"/>
                      </a:lnTo>
                      <a:lnTo>
                        <a:pt x="208" y="2309"/>
                      </a:lnTo>
                      <a:lnTo>
                        <a:pt x="212" y="2311"/>
                      </a:lnTo>
                      <a:lnTo>
                        <a:pt x="215" y="2314"/>
                      </a:lnTo>
                      <a:lnTo>
                        <a:pt x="217" y="2318"/>
                      </a:lnTo>
                      <a:lnTo>
                        <a:pt x="218" y="2322"/>
                      </a:lnTo>
                      <a:lnTo>
                        <a:pt x="217" y="2327"/>
                      </a:lnTo>
                      <a:lnTo>
                        <a:pt x="215" y="2331"/>
                      </a:lnTo>
                      <a:lnTo>
                        <a:pt x="212" y="2334"/>
                      </a:lnTo>
                      <a:lnTo>
                        <a:pt x="208" y="2336"/>
                      </a:lnTo>
                      <a:lnTo>
                        <a:pt x="203" y="2337"/>
                      </a:lnTo>
                      <a:lnTo>
                        <a:pt x="87" y="2337"/>
                      </a:lnTo>
                      <a:lnTo>
                        <a:pt x="87" y="2665"/>
                      </a:lnTo>
                      <a:lnTo>
                        <a:pt x="612" y="2665"/>
                      </a:lnTo>
                      <a:lnTo>
                        <a:pt x="612" y="2525"/>
                      </a:lnTo>
                      <a:lnTo>
                        <a:pt x="613" y="2521"/>
                      </a:lnTo>
                      <a:lnTo>
                        <a:pt x="615" y="2517"/>
                      </a:lnTo>
                      <a:lnTo>
                        <a:pt x="618" y="2514"/>
                      </a:lnTo>
                      <a:lnTo>
                        <a:pt x="622" y="2512"/>
                      </a:lnTo>
                      <a:lnTo>
                        <a:pt x="627" y="2511"/>
                      </a:lnTo>
                      <a:lnTo>
                        <a:pt x="632" y="2512"/>
                      </a:lnTo>
                      <a:lnTo>
                        <a:pt x="636" y="2514"/>
                      </a:lnTo>
                      <a:lnTo>
                        <a:pt x="639" y="2517"/>
                      </a:lnTo>
                      <a:lnTo>
                        <a:pt x="641" y="2521"/>
                      </a:lnTo>
                      <a:lnTo>
                        <a:pt x="642" y="2525"/>
                      </a:lnTo>
                      <a:lnTo>
                        <a:pt x="642" y="2665"/>
                      </a:lnTo>
                      <a:lnTo>
                        <a:pt x="902" y="2665"/>
                      </a:lnTo>
                      <a:lnTo>
                        <a:pt x="902" y="2525"/>
                      </a:lnTo>
                      <a:lnTo>
                        <a:pt x="903" y="2521"/>
                      </a:lnTo>
                      <a:lnTo>
                        <a:pt x="905" y="2517"/>
                      </a:lnTo>
                      <a:lnTo>
                        <a:pt x="908" y="2514"/>
                      </a:lnTo>
                      <a:lnTo>
                        <a:pt x="912" y="2512"/>
                      </a:lnTo>
                      <a:lnTo>
                        <a:pt x="917" y="2511"/>
                      </a:lnTo>
                      <a:lnTo>
                        <a:pt x="921" y="2512"/>
                      </a:lnTo>
                      <a:lnTo>
                        <a:pt x="925" y="2514"/>
                      </a:lnTo>
                      <a:lnTo>
                        <a:pt x="928" y="2517"/>
                      </a:lnTo>
                      <a:lnTo>
                        <a:pt x="930" y="2521"/>
                      </a:lnTo>
                      <a:lnTo>
                        <a:pt x="931" y="2525"/>
                      </a:lnTo>
                      <a:lnTo>
                        <a:pt x="931" y="2665"/>
                      </a:lnTo>
                      <a:lnTo>
                        <a:pt x="1191" y="2665"/>
                      </a:lnTo>
                      <a:lnTo>
                        <a:pt x="1191" y="2525"/>
                      </a:lnTo>
                      <a:lnTo>
                        <a:pt x="1192" y="2521"/>
                      </a:lnTo>
                      <a:lnTo>
                        <a:pt x="1194" y="2517"/>
                      </a:lnTo>
                      <a:lnTo>
                        <a:pt x="1197" y="2514"/>
                      </a:lnTo>
                      <a:lnTo>
                        <a:pt x="1201" y="2512"/>
                      </a:lnTo>
                      <a:lnTo>
                        <a:pt x="1207" y="2511"/>
                      </a:lnTo>
                      <a:lnTo>
                        <a:pt x="1211" y="2512"/>
                      </a:lnTo>
                      <a:lnTo>
                        <a:pt x="1215" y="2514"/>
                      </a:lnTo>
                      <a:lnTo>
                        <a:pt x="1218" y="2517"/>
                      </a:lnTo>
                      <a:lnTo>
                        <a:pt x="1220" y="2521"/>
                      </a:lnTo>
                      <a:lnTo>
                        <a:pt x="1221" y="2525"/>
                      </a:lnTo>
                      <a:lnTo>
                        <a:pt x="1221" y="2665"/>
                      </a:lnTo>
                      <a:lnTo>
                        <a:pt x="1481" y="2665"/>
                      </a:lnTo>
                      <a:lnTo>
                        <a:pt x="1481" y="2525"/>
                      </a:lnTo>
                      <a:lnTo>
                        <a:pt x="1482" y="2521"/>
                      </a:lnTo>
                      <a:lnTo>
                        <a:pt x="1484" y="2517"/>
                      </a:lnTo>
                      <a:lnTo>
                        <a:pt x="1487" y="2514"/>
                      </a:lnTo>
                      <a:lnTo>
                        <a:pt x="1491" y="2512"/>
                      </a:lnTo>
                      <a:lnTo>
                        <a:pt x="1496" y="2511"/>
                      </a:lnTo>
                      <a:lnTo>
                        <a:pt x="1500" y="2512"/>
                      </a:lnTo>
                      <a:lnTo>
                        <a:pt x="1504" y="2514"/>
                      </a:lnTo>
                      <a:lnTo>
                        <a:pt x="1507" y="2517"/>
                      </a:lnTo>
                      <a:lnTo>
                        <a:pt x="1509" y="2521"/>
                      </a:lnTo>
                      <a:lnTo>
                        <a:pt x="1510" y="2525"/>
                      </a:lnTo>
                      <a:lnTo>
                        <a:pt x="1510" y="2665"/>
                      </a:lnTo>
                      <a:lnTo>
                        <a:pt x="1770" y="2665"/>
                      </a:lnTo>
                      <a:lnTo>
                        <a:pt x="1770" y="2525"/>
                      </a:lnTo>
                      <a:lnTo>
                        <a:pt x="1771" y="2521"/>
                      </a:lnTo>
                      <a:lnTo>
                        <a:pt x="1773" y="2517"/>
                      </a:lnTo>
                      <a:lnTo>
                        <a:pt x="1776" y="2514"/>
                      </a:lnTo>
                      <a:lnTo>
                        <a:pt x="1781" y="2512"/>
                      </a:lnTo>
                      <a:lnTo>
                        <a:pt x="1786" y="2511"/>
                      </a:lnTo>
                      <a:lnTo>
                        <a:pt x="1790" y="2512"/>
                      </a:lnTo>
                      <a:lnTo>
                        <a:pt x="1794" y="2514"/>
                      </a:lnTo>
                      <a:lnTo>
                        <a:pt x="1797" y="2517"/>
                      </a:lnTo>
                      <a:lnTo>
                        <a:pt x="1799" y="2521"/>
                      </a:lnTo>
                      <a:lnTo>
                        <a:pt x="1800" y="2525"/>
                      </a:lnTo>
                      <a:lnTo>
                        <a:pt x="1800" y="2665"/>
                      </a:lnTo>
                      <a:lnTo>
                        <a:pt x="2060" y="2665"/>
                      </a:lnTo>
                      <a:lnTo>
                        <a:pt x="2060" y="2525"/>
                      </a:lnTo>
                      <a:lnTo>
                        <a:pt x="2061" y="2521"/>
                      </a:lnTo>
                      <a:lnTo>
                        <a:pt x="2063" y="2517"/>
                      </a:lnTo>
                      <a:lnTo>
                        <a:pt x="2066" y="2514"/>
                      </a:lnTo>
                      <a:lnTo>
                        <a:pt x="2070" y="2512"/>
                      </a:lnTo>
                      <a:lnTo>
                        <a:pt x="2074" y="2511"/>
                      </a:lnTo>
                      <a:lnTo>
                        <a:pt x="2079" y="2512"/>
                      </a:lnTo>
                      <a:lnTo>
                        <a:pt x="2083" y="2514"/>
                      </a:lnTo>
                      <a:lnTo>
                        <a:pt x="2086" y="2517"/>
                      </a:lnTo>
                      <a:lnTo>
                        <a:pt x="2088" y="2521"/>
                      </a:lnTo>
                      <a:lnTo>
                        <a:pt x="2089" y="2525"/>
                      </a:lnTo>
                      <a:lnTo>
                        <a:pt x="2089" y="2665"/>
                      </a:lnTo>
                      <a:lnTo>
                        <a:pt x="2349" y="2665"/>
                      </a:lnTo>
                      <a:lnTo>
                        <a:pt x="2349" y="2525"/>
                      </a:lnTo>
                      <a:lnTo>
                        <a:pt x="2350" y="2521"/>
                      </a:lnTo>
                      <a:lnTo>
                        <a:pt x="2352" y="2517"/>
                      </a:lnTo>
                      <a:lnTo>
                        <a:pt x="2356" y="2514"/>
                      </a:lnTo>
                      <a:lnTo>
                        <a:pt x="2360" y="2512"/>
                      </a:lnTo>
                      <a:lnTo>
                        <a:pt x="2364" y="2511"/>
                      </a:lnTo>
                      <a:lnTo>
                        <a:pt x="2369" y="2512"/>
                      </a:lnTo>
                      <a:lnTo>
                        <a:pt x="2373" y="2514"/>
                      </a:lnTo>
                      <a:lnTo>
                        <a:pt x="2376" y="2517"/>
                      </a:lnTo>
                      <a:lnTo>
                        <a:pt x="2378" y="2521"/>
                      </a:lnTo>
                      <a:lnTo>
                        <a:pt x="2379" y="2525"/>
                      </a:lnTo>
                      <a:lnTo>
                        <a:pt x="2379" y="2665"/>
                      </a:lnTo>
                      <a:lnTo>
                        <a:pt x="2639" y="2665"/>
                      </a:lnTo>
                      <a:lnTo>
                        <a:pt x="2639" y="2525"/>
                      </a:lnTo>
                      <a:lnTo>
                        <a:pt x="2640" y="2521"/>
                      </a:lnTo>
                      <a:lnTo>
                        <a:pt x="2642" y="2517"/>
                      </a:lnTo>
                      <a:lnTo>
                        <a:pt x="2645" y="2514"/>
                      </a:lnTo>
                      <a:lnTo>
                        <a:pt x="2649" y="2512"/>
                      </a:lnTo>
                      <a:lnTo>
                        <a:pt x="2653" y="2511"/>
                      </a:lnTo>
                      <a:lnTo>
                        <a:pt x="2658" y="2512"/>
                      </a:lnTo>
                      <a:lnTo>
                        <a:pt x="2662" y="2514"/>
                      </a:lnTo>
                      <a:lnTo>
                        <a:pt x="2665" y="2517"/>
                      </a:lnTo>
                      <a:lnTo>
                        <a:pt x="2667" y="2521"/>
                      </a:lnTo>
                      <a:lnTo>
                        <a:pt x="2668" y="2525"/>
                      </a:lnTo>
                      <a:lnTo>
                        <a:pt x="2668" y="2665"/>
                      </a:lnTo>
                      <a:lnTo>
                        <a:pt x="2874" y="2665"/>
                      </a:lnTo>
                      <a:lnTo>
                        <a:pt x="2888" y="2667"/>
                      </a:lnTo>
                      <a:lnTo>
                        <a:pt x="2900" y="2673"/>
                      </a:lnTo>
                      <a:lnTo>
                        <a:pt x="2909" y="2683"/>
                      </a:lnTo>
                      <a:lnTo>
                        <a:pt x="2915" y="2694"/>
                      </a:lnTo>
                      <a:lnTo>
                        <a:pt x="2917" y="2709"/>
                      </a:lnTo>
                      <a:lnTo>
                        <a:pt x="2915" y="2723"/>
                      </a:lnTo>
                      <a:lnTo>
                        <a:pt x="2909" y="2734"/>
                      </a:lnTo>
                      <a:lnTo>
                        <a:pt x="2900" y="2744"/>
                      </a:lnTo>
                      <a:lnTo>
                        <a:pt x="2888" y="2750"/>
                      </a:lnTo>
                      <a:lnTo>
                        <a:pt x="2874" y="2752"/>
                      </a:lnTo>
                      <a:lnTo>
                        <a:pt x="43" y="2752"/>
                      </a:lnTo>
                      <a:lnTo>
                        <a:pt x="29" y="2750"/>
                      </a:lnTo>
                      <a:lnTo>
                        <a:pt x="18" y="2744"/>
                      </a:lnTo>
                      <a:lnTo>
                        <a:pt x="8" y="2734"/>
                      </a:lnTo>
                      <a:lnTo>
                        <a:pt x="2" y="2723"/>
                      </a:lnTo>
                      <a:lnTo>
                        <a:pt x="0" y="2709"/>
                      </a:lnTo>
                      <a:lnTo>
                        <a:pt x="0" y="43"/>
                      </a:lnTo>
                      <a:lnTo>
                        <a:pt x="2" y="29"/>
                      </a:lnTo>
                      <a:lnTo>
                        <a:pt x="8" y="18"/>
                      </a:lnTo>
                      <a:lnTo>
                        <a:pt x="18" y="8"/>
                      </a:lnTo>
                      <a:lnTo>
                        <a:pt x="29" y="2"/>
                      </a:lnTo>
                      <a:lnTo>
                        <a:pt x="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Rectangle 28"/>
                <p:cNvSpPr>
                  <a:spLocks noChangeArrowheads="1"/>
                </p:cNvSpPr>
                <p:nvPr/>
              </p:nvSpPr>
              <p:spPr bwMode="auto">
                <a:xfrm>
                  <a:off x="2857" y="1459"/>
                  <a:ext cx="37" cy="24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9"/>
                <p:cNvSpPr>
                  <a:spLocks/>
                </p:cNvSpPr>
                <p:nvPr/>
              </p:nvSpPr>
              <p:spPr bwMode="auto">
                <a:xfrm>
                  <a:off x="2935" y="1554"/>
                  <a:ext cx="37" cy="151"/>
                </a:xfrm>
                <a:custGeom>
                  <a:avLst/>
                  <a:gdLst>
                    <a:gd name="T0" fmla="*/ 0 w 297"/>
                    <a:gd name="T1" fmla="*/ 0 h 1202"/>
                    <a:gd name="T2" fmla="*/ 203 w 297"/>
                    <a:gd name="T3" fmla="*/ 0 h 1202"/>
                    <a:gd name="T4" fmla="*/ 229 w 297"/>
                    <a:gd name="T5" fmla="*/ 56 h 1202"/>
                    <a:gd name="T6" fmla="*/ 261 w 297"/>
                    <a:gd name="T7" fmla="*/ 110 h 1202"/>
                    <a:gd name="T8" fmla="*/ 297 w 297"/>
                    <a:gd name="T9" fmla="*/ 162 h 1202"/>
                    <a:gd name="T10" fmla="*/ 297 w 297"/>
                    <a:gd name="T11" fmla="*/ 1202 h 1202"/>
                    <a:gd name="T12" fmla="*/ 0 w 297"/>
                    <a:gd name="T13" fmla="*/ 1202 h 1202"/>
                    <a:gd name="T14" fmla="*/ 0 w 297"/>
                    <a:gd name="T15" fmla="*/ 0 h 12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7" h="1202">
                      <a:moveTo>
                        <a:pt x="0" y="0"/>
                      </a:moveTo>
                      <a:lnTo>
                        <a:pt x="203" y="0"/>
                      </a:lnTo>
                      <a:lnTo>
                        <a:pt x="229" y="56"/>
                      </a:lnTo>
                      <a:lnTo>
                        <a:pt x="261" y="110"/>
                      </a:lnTo>
                      <a:lnTo>
                        <a:pt x="297" y="162"/>
                      </a:lnTo>
                      <a:lnTo>
                        <a:pt x="297" y="1202"/>
                      </a:lnTo>
                      <a:lnTo>
                        <a:pt x="0" y="120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30"/>
                <p:cNvSpPr>
                  <a:spLocks/>
                </p:cNvSpPr>
                <p:nvPr/>
              </p:nvSpPr>
              <p:spPr bwMode="auto">
                <a:xfrm>
                  <a:off x="3013" y="1605"/>
                  <a:ext cx="37" cy="100"/>
                </a:xfrm>
                <a:custGeom>
                  <a:avLst/>
                  <a:gdLst>
                    <a:gd name="T0" fmla="*/ 0 w 296"/>
                    <a:gd name="T1" fmla="*/ 0 h 795"/>
                    <a:gd name="T2" fmla="*/ 64 w 296"/>
                    <a:gd name="T3" fmla="*/ 21 h 795"/>
                    <a:gd name="T4" fmla="*/ 130 w 296"/>
                    <a:gd name="T5" fmla="*/ 36 h 795"/>
                    <a:gd name="T6" fmla="*/ 199 w 296"/>
                    <a:gd name="T7" fmla="*/ 45 h 795"/>
                    <a:gd name="T8" fmla="*/ 268 w 296"/>
                    <a:gd name="T9" fmla="*/ 49 h 795"/>
                    <a:gd name="T10" fmla="*/ 296 w 296"/>
                    <a:gd name="T11" fmla="*/ 48 h 795"/>
                    <a:gd name="T12" fmla="*/ 296 w 296"/>
                    <a:gd name="T13" fmla="*/ 795 h 795"/>
                    <a:gd name="T14" fmla="*/ 0 w 296"/>
                    <a:gd name="T15" fmla="*/ 795 h 795"/>
                    <a:gd name="T16" fmla="*/ 0 w 296"/>
                    <a:gd name="T17" fmla="*/ 0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 h="795">
                      <a:moveTo>
                        <a:pt x="0" y="0"/>
                      </a:moveTo>
                      <a:lnTo>
                        <a:pt x="64" y="21"/>
                      </a:lnTo>
                      <a:lnTo>
                        <a:pt x="130" y="36"/>
                      </a:lnTo>
                      <a:lnTo>
                        <a:pt x="199" y="45"/>
                      </a:lnTo>
                      <a:lnTo>
                        <a:pt x="268" y="49"/>
                      </a:lnTo>
                      <a:lnTo>
                        <a:pt x="296" y="48"/>
                      </a:lnTo>
                      <a:lnTo>
                        <a:pt x="296" y="795"/>
                      </a:lnTo>
                      <a:lnTo>
                        <a:pt x="0" y="795"/>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31"/>
                <p:cNvSpPr>
                  <a:spLocks/>
                </p:cNvSpPr>
                <p:nvPr/>
              </p:nvSpPr>
              <p:spPr bwMode="auto">
                <a:xfrm>
                  <a:off x="3095" y="1597"/>
                  <a:ext cx="37" cy="108"/>
                </a:xfrm>
                <a:custGeom>
                  <a:avLst/>
                  <a:gdLst>
                    <a:gd name="T0" fmla="*/ 11 w 296"/>
                    <a:gd name="T1" fmla="*/ 0 h 859"/>
                    <a:gd name="T2" fmla="*/ 296 w 296"/>
                    <a:gd name="T3" fmla="*/ 291 h 859"/>
                    <a:gd name="T4" fmla="*/ 296 w 296"/>
                    <a:gd name="T5" fmla="*/ 859 h 859"/>
                    <a:gd name="T6" fmla="*/ 0 w 296"/>
                    <a:gd name="T7" fmla="*/ 859 h 859"/>
                    <a:gd name="T8" fmla="*/ 0 w 296"/>
                    <a:gd name="T9" fmla="*/ 7 h 859"/>
                    <a:gd name="T10" fmla="*/ 5 w 296"/>
                    <a:gd name="T11" fmla="*/ 4 h 859"/>
                    <a:gd name="T12" fmla="*/ 11 w 296"/>
                    <a:gd name="T13" fmla="*/ 0 h 859"/>
                  </a:gdLst>
                  <a:ahLst/>
                  <a:cxnLst>
                    <a:cxn ang="0">
                      <a:pos x="T0" y="T1"/>
                    </a:cxn>
                    <a:cxn ang="0">
                      <a:pos x="T2" y="T3"/>
                    </a:cxn>
                    <a:cxn ang="0">
                      <a:pos x="T4" y="T5"/>
                    </a:cxn>
                    <a:cxn ang="0">
                      <a:pos x="T6" y="T7"/>
                    </a:cxn>
                    <a:cxn ang="0">
                      <a:pos x="T8" y="T9"/>
                    </a:cxn>
                    <a:cxn ang="0">
                      <a:pos x="T10" y="T11"/>
                    </a:cxn>
                    <a:cxn ang="0">
                      <a:pos x="T12" y="T13"/>
                    </a:cxn>
                  </a:cxnLst>
                  <a:rect l="0" t="0" r="r" b="b"/>
                  <a:pathLst>
                    <a:path w="296" h="859">
                      <a:moveTo>
                        <a:pt x="11" y="0"/>
                      </a:moveTo>
                      <a:lnTo>
                        <a:pt x="296" y="291"/>
                      </a:lnTo>
                      <a:lnTo>
                        <a:pt x="296" y="859"/>
                      </a:lnTo>
                      <a:lnTo>
                        <a:pt x="0" y="859"/>
                      </a:lnTo>
                      <a:lnTo>
                        <a:pt x="0" y="7"/>
                      </a:lnTo>
                      <a:lnTo>
                        <a:pt x="5" y="4"/>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32"/>
                <p:cNvSpPr>
                  <a:spLocks noEditPoints="1"/>
                </p:cNvSpPr>
                <p:nvPr/>
              </p:nvSpPr>
              <p:spPr bwMode="auto">
                <a:xfrm>
                  <a:off x="2964" y="1436"/>
                  <a:ext cx="251" cy="253"/>
                </a:xfrm>
                <a:custGeom>
                  <a:avLst/>
                  <a:gdLst>
                    <a:gd name="T0" fmla="*/ 566 w 2009"/>
                    <a:gd name="T1" fmla="*/ 176 h 2022"/>
                    <a:gd name="T2" fmla="*/ 431 w 2009"/>
                    <a:gd name="T3" fmla="*/ 223 h 2022"/>
                    <a:gd name="T4" fmla="*/ 311 w 2009"/>
                    <a:gd name="T5" fmla="*/ 312 h 2022"/>
                    <a:gd name="T6" fmla="*/ 223 w 2009"/>
                    <a:gd name="T7" fmla="*/ 431 h 2022"/>
                    <a:gd name="T8" fmla="*/ 176 w 2009"/>
                    <a:gd name="T9" fmla="*/ 567 h 2022"/>
                    <a:gd name="T10" fmla="*/ 169 w 2009"/>
                    <a:gd name="T11" fmla="*/ 709 h 2022"/>
                    <a:gd name="T12" fmla="*/ 203 w 2009"/>
                    <a:gd name="T13" fmla="*/ 848 h 2022"/>
                    <a:gd name="T14" fmla="*/ 278 w 2009"/>
                    <a:gd name="T15" fmla="*/ 974 h 2022"/>
                    <a:gd name="T16" fmla="*/ 389 w 2009"/>
                    <a:gd name="T17" fmla="*/ 1075 h 2022"/>
                    <a:gd name="T18" fmla="*/ 520 w 2009"/>
                    <a:gd name="T19" fmla="*/ 1136 h 2022"/>
                    <a:gd name="T20" fmla="*/ 661 w 2009"/>
                    <a:gd name="T21" fmla="*/ 1156 h 2022"/>
                    <a:gd name="T22" fmla="*/ 802 w 2009"/>
                    <a:gd name="T23" fmla="*/ 1136 h 2022"/>
                    <a:gd name="T24" fmla="*/ 934 w 2009"/>
                    <a:gd name="T25" fmla="*/ 1075 h 2022"/>
                    <a:gd name="T26" fmla="*/ 1044 w 2009"/>
                    <a:gd name="T27" fmla="*/ 974 h 2022"/>
                    <a:gd name="T28" fmla="*/ 1119 w 2009"/>
                    <a:gd name="T29" fmla="*/ 848 h 2022"/>
                    <a:gd name="T30" fmla="*/ 1153 w 2009"/>
                    <a:gd name="T31" fmla="*/ 709 h 2022"/>
                    <a:gd name="T32" fmla="*/ 1146 w 2009"/>
                    <a:gd name="T33" fmla="*/ 567 h 2022"/>
                    <a:gd name="T34" fmla="*/ 1099 w 2009"/>
                    <a:gd name="T35" fmla="*/ 431 h 2022"/>
                    <a:gd name="T36" fmla="*/ 1011 w 2009"/>
                    <a:gd name="T37" fmla="*/ 312 h 2022"/>
                    <a:gd name="T38" fmla="*/ 891 w 2009"/>
                    <a:gd name="T39" fmla="*/ 223 h 2022"/>
                    <a:gd name="T40" fmla="*/ 756 w 2009"/>
                    <a:gd name="T41" fmla="*/ 176 h 2022"/>
                    <a:gd name="T42" fmla="*/ 661 w 2009"/>
                    <a:gd name="T43" fmla="*/ 0 h 2022"/>
                    <a:gd name="T44" fmla="*/ 829 w 2009"/>
                    <a:gd name="T45" fmla="*/ 21 h 2022"/>
                    <a:gd name="T46" fmla="*/ 988 w 2009"/>
                    <a:gd name="T47" fmla="*/ 86 h 2022"/>
                    <a:gd name="T48" fmla="*/ 1129 w 2009"/>
                    <a:gd name="T49" fmla="*/ 194 h 2022"/>
                    <a:gd name="T50" fmla="*/ 1234 w 2009"/>
                    <a:gd name="T51" fmla="*/ 331 h 2022"/>
                    <a:gd name="T52" fmla="*/ 1299 w 2009"/>
                    <a:gd name="T53" fmla="*/ 486 h 2022"/>
                    <a:gd name="T54" fmla="*/ 1322 w 2009"/>
                    <a:gd name="T55" fmla="*/ 650 h 2022"/>
                    <a:gd name="T56" fmla="*/ 1304 w 2009"/>
                    <a:gd name="T57" fmla="*/ 814 h 2022"/>
                    <a:gd name="T58" fmla="*/ 1245 w 2009"/>
                    <a:gd name="T59" fmla="*/ 970 h 2022"/>
                    <a:gd name="T60" fmla="*/ 1985 w 2009"/>
                    <a:gd name="T61" fmla="*/ 1880 h 2022"/>
                    <a:gd name="T62" fmla="*/ 2009 w 2009"/>
                    <a:gd name="T63" fmla="*/ 1930 h 2022"/>
                    <a:gd name="T64" fmla="*/ 1997 w 2009"/>
                    <a:gd name="T65" fmla="*/ 1983 h 2022"/>
                    <a:gd name="T66" fmla="*/ 1953 w 2009"/>
                    <a:gd name="T67" fmla="*/ 2018 h 2022"/>
                    <a:gd name="T68" fmla="*/ 1899 w 2009"/>
                    <a:gd name="T69" fmla="*/ 2018 h 2022"/>
                    <a:gd name="T70" fmla="*/ 1066 w 2009"/>
                    <a:gd name="T71" fmla="*/ 1184 h 2022"/>
                    <a:gd name="T72" fmla="*/ 919 w 2009"/>
                    <a:gd name="T73" fmla="*/ 1271 h 2022"/>
                    <a:gd name="T74" fmla="*/ 759 w 2009"/>
                    <a:gd name="T75" fmla="*/ 1315 h 2022"/>
                    <a:gd name="T76" fmla="*/ 595 w 2009"/>
                    <a:gd name="T77" fmla="*/ 1319 h 2022"/>
                    <a:gd name="T78" fmla="*/ 432 w 2009"/>
                    <a:gd name="T79" fmla="*/ 1282 h 2022"/>
                    <a:gd name="T80" fmla="*/ 283 w 2009"/>
                    <a:gd name="T81" fmla="*/ 1204 h 2022"/>
                    <a:gd name="T82" fmla="*/ 153 w 2009"/>
                    <a:gd name="T83" fmla="*/ 1085 h 2022"/>
                    <a:gd name="T84" fmla="*/ 60 w 2009"/>
                    <a:gd name="T85" fmla="*/ 937 h 2022"/>
                    <a:gd name="T86" fmla="*/ 9 w 2009"/>
                    <a:gd name="T87" fmla="*/ 774 h 2022"/>
                    <a:gd name="T88" fmla="*/ 2 w 2009"/>
                    <a:gd name="T89" fmla="*/ 605 h 2022"/>
                    <a:gd name="T90" fmla="*/ 39 w 2009"/>
                    <a:gd name="T91" fmla="*/ 439 h 2022"/>
                    <a:gd name="T92" fmla="*/ 117 w 2009"/>
                    <a:gd name="T93" fmla="*/ 286 h 2022"/>
                    <a:gd name="T94" fmla="*/ 237 w 2009"/>
                    <a:gd name="T95" fmla="*/ 153 h 2022"/>
                    <a:gd name="T96" fmla="*/ 386 w 2009"/>
                    <a:gd name="T97" fmla="*/ 60 h 2022"/>
                    <a:gd name="T98" fmla="*/ 549 w 2009"/>
                    <a:gd name="T99" fmla="*/ 10 h 2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09" h="2022">
                      <a:moveTo>
                        <a:pt x="661" y="167"/>
                      </a:moveTo>
                      <a:lnTo>
                        <a:pt x="614" y="170"/>
                      </a:lnTo>
                      <a:lnTo>
                        <a:pt x="566" y="176"/>
                      </a:lnTo>
                      <a:lnTo>
                        <a:pt x="520" y="188"/>
                      </a:lnTo>
                      <a:lnTo>
                        <a:pt x="476" y="203"/>
                      </a:lnTo>
                      <a:lnTo>
                        <a:pt x="431" y="223"/>
                      </a:lnTo>
                      <a:lnTo>
                        <a:pt x="389" y="248"/>
                      </a:lnTo>
                      <a:lnTo>
                        <a:pt x="349" y="278"/>
                      </a:lnTo>
                      <a:lnTo>
                        <a:pt x="311" y="312"/>
                      </a:lnTo>
                      <a:lnTo>
                        <a:pt x="278" y="349"/>
                      </a:lnTo>
                      <a:lnTo>
                        <a:pt x="249" y="390"/>
                      </a:lnTo>
                      <a:lnTo>
                        <a:pt x="223" y="431"/>
                      </a:lnTo>
                      <a:lnTo>
                        <a:pt x="203" y="475"/>
                      </a:lnTo>
                      <a:lnTo>
                        <a:pt x="187" y="521"/>
                      </a:lnTo>
                      <a:lnTo>
                        <a:pt x="176" y="567"/>
                      </a:lnTo>
                      <a:lnTo>
                        <a:pt x="169" y="614"/>
                      </a:lnTo>
                      <a:lnTo>
                        <a:pt x="167" y="661"/>
                      </a:lnTo>
                      <a:lnTo>
                        <a:pt x="169" y="709"/>
                      </a:lnTo>
                      <a:lnTo>
                        <a:pt x="176" y="756"/>
                      </a:lnTo>
                      <a:lnTo>
                        <a:pt x="187" y="803"/>
                      </a:lnTo>
                      <a:lnTo>
                        <a:pt x="203" y="848"/>
                      </a:lnTo>
                      <a:lnTo>
                        <a:pt x="223" y="891"/>
                      </a:lnTo>
                      <a:lnTo>
                        <a:pt x="249" y="934"/>
                      </a:lnTo>
                      <a:lnTo>
                        <a:pt x="278" y="974"/>
                      </a:lnTo>
                      <a:lnTo>
                        <a:pt x="311" y="1012"/>
                      </a:lnTo>
                      <a:lnTo>
                        <a:pt x="349" y="1046"/>
                      </a:lnTo>
                      <a:lnTo>
                        <a:pt x="389" y="1075"/>
                      </a:lnTo>
                      <a:lnTo>
                        <a:pt x="431" y="1099"/>
                      </a:lnTo>
                      <a:lnTo>
                        <a:pt x="476" y="1121"/>
                      </a:lnTo>
                      <a:lnTo>
                        <a:pt x="520" y="1136"/>
                      </a:lnTo>
                      <a:lnTo>
                        <a:pt x="566" y="1148"/>
                      </a:lnTo>
                      <a:lnTo>
                        <a:pt x="614" y="1154"/>
                      </a:lnTo>
                      <a:lnTo>
                        <a:pt x="661" y="1156"/>
                      </a:lnTo>
                      <a:lnTo>
                        <a:pt x="709" y="1154"/>
                      </a:lnTo>
                      <a:lnTo>
                        <a:pt x="756" y="1148"/>
                      </a:lnTo>
                      <a:lnTo>
                        <a:pt x="802" y="1136"/>
                      </a:lnTo>
                      <a:lnTo>
                        <a:pt x="848" y="1121"/>
                      </a:lnTo>
                      <a:lnTo>
                        <a:pt x="891" y="1099"/>
                      </a:lnTo>
                      <a:lnTo>
                        <a:pt x="934" y="1075"/>
                      </a:lnTo>
                      <a:lnTo>
                        <a:pt x="974" y="1046"/>
                      </a:lnTo>
                      <a:lnTo>
                        <a:pt x="1011" y="1012"/>
                      </a:lnTo>
                      <a:lnTo>
                        <a:pt x="1044" y="974"/>
                      </a:lnTo>
                      <a:lnTo>
                        <a:pt x="1074" y="934"/>
                      </a:lnTo>
                      <a:lnTo>
                        <a:pt x="1099" y="891"/>
                      </a:lnTo>
                      <a:lnTo>
                        <a:pt x="1119" y="848"/>
                      </a:lnTo>
                      <a:lnTo>
                        <a:pt x="1135" y="803"/>
                      </a:lnTo>
                      <a:lnTo>
                        <a:pt x="1146" y="756"/>
                      </a:lnTo>
                      <a:lnTo>
                        <a:pt x="1153" y="709"/>
                      </a:lnTo>
                      <a:lnTo>
                        <a:pt x="1155" y="661"/>
                      </a:lnTo>
                      <a:lnTo>
                        <a:pt x="1153" y="614"/>
                      </a:lnTo>
                      <a:lnTo>
                        <a:pt x="1146" y="567"/>
                      </a:lnTo>
                      <a:lnTo>
                        <a:pt x="1135" y="521"/>
                      </a:lnTo>
                      <a:lnTo>
                        <a:pt x="1119" y="475"/>
                      </a:lnTo>
                      <a:lnTo>
                        <a:pt x="1099" y="431"/>
                      </a:lnTo>
                      <a:lnTo>
                        <a:pt x="1074" y="390"/>
                      </a:lnTo>
                      <a:lnTo>
                        <a:pt x="1044" y="349"/>
                      </a:lnTo>
                      <a:lnTo>
                        <a:pt x="1011" y="312"/>
                      </a:lnTo>
                      <a:lnTo>
                        <a:pt x="974" y="278"/>
                      </a:lnTo>
                      <a:lnTo>
                        <a:pt x="934" y="248"/>
                      </a:lnTo>
                      <a:lnTo>
                        <a:pt x="891" y="223"/>
                      </a:lnTo>
                      <a:lnTo>
                        <a:pt x="848" y="203"/>
                      </a:lnTo>
                      <a:lnTo>
                        <a:pt x="802" y="188"/>
                      </a:lnTo>
                      <a:lnTo>
                        <a:pt x="756" y="176"/>
                      </a:lnTo>
                      <a:lnTo>
                        <a:pt x="709" y="170"/>
                      </a:lnTo>
                      <a:lnTo>
                        <a:pt x="661" y="167"/>
                      </a:lnTo>
                      <a:close/>
                      <a:moveTo>
                        <a:pt x="661" y="0"/>
                      </a:moveTo>
                      <a:lnTo>
                        <a:pt x="718" y="3"/>
                      </a:lnTo>
                      <a:lnTo>
                        <a:pt x="774" y="10"/>
                      </a:lnTo>
                      <a:lnTo>
                        <a:pt x="829" y="21"/>
                      </a:lnTo>
                      <a:lnTo>
                        <a:pt x="883" y="38"/>
                      </a:lnTo>
                      <a:lnTo>
                        <a:pt x="937" y="60"/>
                      </a:lnTo>
                      <a:lnTo>
                        <a:pt x="988" y="86"/>
                      </a:lnTo>
                      <a:lnTo>
                        <a:pt x="1037" y="117"/>
                      </a:lnTo>
                      <a:lnTo>
                        <a:pt x="1085" y="153"/>
                      </a:lnTo>
                      <a:lnTo>
                        <a:pt x="1129" y="194"/>
                      </a:lnTo>
                      <a:lnTo>
                        <a:pt x="1169" y="237"/>
                      </a:lnTo>
                      <a:lnTo>
                        <a:pt x="1204" y="283"/>
                      </a:lnTo>
                      <a:lnTo>
                        <a:pt x="1234" y="331"/>
                      </a:lnTo>
                      <a:lnTo>
                        <a:pt x="1260" y="382"/>
                      </a:lnTo>
                      <a:lnTo>
                        <a:pt x="1282" y="433"/>
                      </a:lnTo>
                      <a:lnTo>
                        <a:pt x="1299" y="486"/>
                      </a:lnTo>
                      <a:lnTo>
                        <a:pt x="1311" y="540"/>
                      </a:lnTo>
                      <a:lnTo>
                        <a:pt x="1319" y="595"/>
                      </a:lnTo>
                      <a:lnTo>
                        <a:pt x="1322" y="650"/>
                      </a:lnTo>
                      <a:lnTo>
                        <a:pt x="1321" y="705"/>
                      </a:lnTo>
                      <a:lnTo>
                        <a:pt x="1315" y="759"/>
                      </a:lnTo>
                      <a:lnTo>
                        <a:pt x="1304" y="814"/>
                      </a:lnTo>
                      <a:lnTo>
                        <a:pt x="1289" y="867"/>
                      </a:lnTo>
                      <a:lnTo>
                        <a:pt x="1269" y="920"/>
                      </a:lnTo>
                      <a:lnTo>
                        <a:pt x="1245" y="970"/>
                      </a:lnTo>
                      <a:lnTo>
                        <a:pt x="1217" y="1020"/>
                      </a:lnTo>
                      <a:lnTo>
                        <a:pt x="1184" y="1066"/>
                      </a:lnTo>
                      <a:lnTo>
                        <a:pt x="1985" y="1880"/>
                      </a:lnTo>
                      <a:lnTo>
                        <a:pt x="1997" y="1895"/>
                      </a:lnTo>
                      <a:lnTo>
                        <a:pt x="2005" y="1912"/>
                      </a:lnTo>
                      <a:lnTo>
                        <a:pt x="2009" y="1930"/>
                      </a:lnTo>
                      <a:lnTo>
                        <a:pt x="2009" y="1948"/>
                      </a:lnTo>
                      <a:lnTo>
                        <a:pt x="2005" y="1967"/>
                      </a:lnTo>
                      <a:lnTo>
                        <a:pt x="1997" y="1983"/>
                      </a:lnTo>
                      <a:lnTo>
                        <a:pt x="1985" y="1998"/>
                      </a:lnTo>
                      <a:lnTo>
                        <a:pt x="1970" y="2010"/>
                      </a:lnTo>
                      <a:lnTo>
                        <a:pt x="1953" y="2018"/>
                      </a:lnTo>
                      <a:lnTo>
                        <a:pt x="1935" y="2022"/>
                      </a:lnTo>
                      <a:lnTo>
                        <a:pt x="1917" y="2022"/>
                      </a:lnTo>
                      <a:lnTo>
                        <a:pt x="1899" y="2018"/>
                      </a:lnTo>
                      <a:lnTo>
                        <a:pt x="1882" y="2010"/>
                      </a:lnTo>
                      <a:lnTo>
                        <a:pt x="1867" y="1998"/>
                      </a:lnTo>
                      <a:lnTo>
                        <a:pt x="1066" y="1184"/>
                      </a:lnTo>
                      <a:lnTo>
                        <a:pt x="1019" y="1217"/>
                      </a:lnTo>
                      <a:lnTo>
                        <a:pt x="970" y="1247"/>
                      </a:lnTo>
                      <a:lnTo>
                        <a:pt x="919" y="1271"/>
                      </a:lnTo>
                      <a:lnTo>
                        <a:pt x="867" y="1290"/>
                      </a:lnTo>
                      <a:lnTo>
                        <a:pt x="813" y="1305"/>
                      </a:lnTo>
                      <a:lnTo>
                        <a:pt x="759" y="1315"/>
                      </a:lnTo>
                      <a:lnTo>
                        <a:pt x="705" y="1321"/>
                      </a:lnTo>
                      <a:lnTo>
                        <a:pt x="649" y="1322"/>
                      </a:lnTo>
                      <a:lnTo>
                        <a:pt x="595" y="1319"/>
                      </a:lnTo>
                      <a:lnTo>
                        <a:pt x="539" y="1311"/>
                      </a:lnTo>
                      <a:lnTo>
                        <a:pt x="486" y="1299"/>
                      </a:lnTo>
                      <a:lnTo>
                        <a:pt x="432" y="1282"/>
                      </a:lnTo>
                      <a:lnTo>
                        <a:pt x="381" y="1261"/>
                      </a:lnTo>
                      <a:lnTo>
                        <a:pt x="331" y="1235"/>
                      </a:lnTo>
                      <a:lnTo>
                        <a:pt x="283" y="1204"/>
                      </a:lnTo>
                      <a:lnTo>
                        <a:pt x="236" y="1169"/>
                      </a:lnTo>
                      <a:lnTo>
                        <a:pt x="193" y="1130"/>
                      </a:lnTo>
                      <a:lnTo>
                        <a:pt x="153" y="1085"/>
                      </a:lnTo>
                      <a:lnTo>
                        <a:pt x="117" y="1038"/>
                      </a:lnTo>
                      <a:lnTo>
                        <a:pt x="86" y="988"/>
                      </a:lnTo>
                      <a:lnTo>
                        <a:pt x="60" y="937"/>
                      </a:lnTo>
                      <a:lnTo>
                        <a:pt x="39" y="884"/>
                      </a:lnTo>
                      <a:lnTo>
                        <a:pt x="22" y="830"/>
                      </a:lnTo>
                      <a:lnTo>
                        <a:pt x="9" y="774"/>
                      </a:lnTo>
                      <a:lnTo>
                        <a:pt x="2" y="718"/>
                      </a:lnTo>
                      <a:lnTo>
                        <a:pt x="0" y="661"/>
                      </a:lnTo>
                      <a:lnTo>
                        <a:pt x="2" y="605"/>
                      </a:lnTo>
                      <a:lnTo>
                        <a:pt x="9" y="549"/>
                      </a:lnTo>
                      <a:lnTo>
                        <a:pt x="22" y="494"/>
                      </a:lnTo>
                      <a:lnTo>
                        <a:pt x="39" y="439"/>
                      </a:lnTo>
                      <a:lnTo>
                        <a:pt x="60" y="386"/>
                      </a:lnTo>
                      <a:lnTo>
                        <a:pt x="86" y="334"/>
                      </a:lnTo>
                      <a:lnTo>
                        <a:pt x="117" y="286"/>
                      </a:lnTo>
                      <a:lnTo>
                        <a:pt x="153" y="238"/>
                      </a:lnTo>
                      <a:lnTo>
                        <a:pt x="193" y="194"/>
                      </a:lnTo>
                      <a:lnTo>
                        <a:pt x="237" y="153"/>
                      </a:lnTo>
                      <a:lnTo>
                        <a:pt x="285" y="117"/>
                      </a:lnTo>
                      <a:lnTo>
                        <a:pt x="334" y="86"/>
                      </a:lnTo>
                      <a:lnTo>
                        <a:pt x="386" y="60"/>
                      </a:lnTo>
                      <a:lnTo>
                        <a:pt x="439" y="38"/>
                      </a:lnTo>
                      <a:lnTo>
                        <a:pt x="494" y="21"/>
                      </a:lnTo>
                      <a:lnTo>
                        <a:pt x="549" y="10"/>
                      </a:lnTo>
                      <a:lnTo>
                        <a:pt x="605" y="3"/>
                      </a:lnTo>
                      <a:lnTo>
                        <a:pt x="6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33"/>
                <p:cNvSpPr>
                  <a:spLocks/>
                </p:cNvSpPr>
                <p:nvPr/>
              </p:nvSpPr>
              <p:spPr bwMode="auto">
                <a:xfrm>
                  <a:off x="3023" y="1471"/>
                  <a:ext cx="44" cy="92"/>
                </a:xfrm>
                <a:custGeom>
                  <a:avLst/>
                  <a:gdLst>
                    <a:gd name="T0" fmla="*/ 209 w 350"/>
                    <a:gd name="T1" fmla="*/ 1 h 735"/>
                    <a:gd name="T2" fmla="*/ 218 w 350"/>
                    <a:gd name="T3" fmla="*/ 10 h 735"/>
                    <a:gd name="T4" fmla="*/ 248 w 350"/>
                    <a:gd name="T5" fmla="*/ 87 h 735"/>
                    <a:gd name="T6" fmla="*/ 323 w 350"/>
                    <a:gd name="T7" fmla="*/ 116 h 735"/>
                    <a:gd name="T8" fmla="*/ 329 w 350"/>
                    <a:gd name="T9" fmla="*/ 133 h 735"/>
                    <a:gd name="T10" fmla="*/ 303 w 350"/>
                    <a:gd name="T11" fmla="*/ 196 h 735"/>
                    <a:gd name="T12" fmla="*/ 291 w 350"/>
                    <a:gd name="T13" fmla="*/ 198 h 735"/>
                    <a:gd name="T14" fmla="*/ 267 w 350"/>
                    <a:gd name="T15" fmla="*/ 186 h 735"/>
                    <a:gd name="T16" fmla="*/ 211 w 350"/>
                    <a:gd name="T17" fmla="*/ 171 h 735"/>
                    <a:gd name="T18" fmla="*/ 151 w 350"/>
                    <a:gd name="T19" fmla="*/ 175 h 735"/>
                    <a:gd name="T20" fmla="*/ 120 w 350"/>
                    <a:gd name="T21" fmla="*/ 198 h 735"/>
                    <a:gd name="T22" fmla="*/ 110 w 350"/>
                    <a:gd name="T23" fmla="*/ 229 h 735"/>
                    <a:gd name="T24" fmla="*/ 121 w 350"/>
                    <a:gd name="T25" fmla="*/ 263 h 735"/>
                    <a:gd name="T26" fmla="*/ 160 w 350"/>
                    <a:gd name="T27" fmla="*/ 292 h 735"/>
                    <a:gd name="T28" fmla="*/ 242 w 350"/>
                    <a:gd name="T29" fmla="*/ 330 h 735"/>
                    <a:gd name="T30" fmla="*/ 315 w 350"/>
                    <a:gd name="T31" fmla="*/ 384 h 735"/>
                    <a:gd name="T32" fmla="*/ 348 w 350"/>
                    <a:gd name="T33" fmla="*/ 456 h 735"/>
                    <a:gd name="T34" fmla="*/ 340 w 350"/>
                    <a:gd name="T35" fmla="*/ 540 h 735"/>
                    <a:gd name="T36" fmla="*/ 292 w 350"/>
                    <a:gd name="T37" fmla="*/ 605 h 735"/>
                    <a:gd name="T38" fmla="*/ 213 w 350"/>
                    <a:gd name="T39" fmla="*/ 643 h 735"/>
                    <a:gd name="T40" fmla="*/ 210 w 350"/>
                    <a:gd name="T41" fmla="*/ 728 h 735"/>
                    <a:gd name="T42" fmla="*/ 199 w 350"/>
                    <a:gd name="T43" fmla="*/ 735 h 735"/>
                    <a:gd name="T44" fmla="*/ 137 w 350"/>
                    <a:gd name="T45" fmla="*/ 732 h 735"/>
                    <a:gd name="T46" fmla="*/ 131 w 350"/>
                    <a:gd name="T47" fmla="*/ 719 h 735"/>
                    <a:gd name="T48" fmla="*/ 75 w 350"/>
                    <a:gd name="T49" fmla="*/ 638 h 735"/>
                    <a:gd name="T50" fmla="*/ 6 w 350"/>
                    <a:gd name="T51" fmla="*/ 607 h 735"/>
                    <a:gd name="T52" fmla="*/ 1 w 350"/>
                    <a:gd name="T53" fmla="*/ 590 h 735"/>
                    <a:gd name="T54" fmla="*/ 26 w 350"/>
                    <a:gd name="T55" fmla="*/ 526 h 735"/>
                    <a:gd name="T56" fmla="*/ 39 w 350"/>
                    <a:gd name="T57" fmla="*/ 524 h 735"/>
                    <a:gd name="T58" fmla="*/ 97 w 350"/>
                    <a:gd name="T59" fmla="*/ 551 h 735"/>
                    <a:gd name="T60" fmla="*/ 179 w 350"/>
                    <a:gd name="T61" fmla="*/ 559 h 735"/>
                    <a:gd name="T62" fmla="*/ 228 w 350"/>
                    <a:gd name="T63" fmla="*/ 536 h 735"/>
                    <a:gd name="T64" fmla="*/ 246 w 350"/>
                    <a:gd name="T65" fmla="*/ 490 h 735"/>
                    <a:gd name="T66" fmla="*/ 226 w 350"/>
                    <a:gd name="T67" fmla="*/ 442 h 735"/>
                    <a:gd name="T68" fmla="*/ 158 w 350"/>
                    <a:gd name="T69" fmla="*/ 401 h 735"/>
                    <a:gd name="T70" fmla="*/ 90 w 350"/>
                    <a:gd name="T71" fmla="*/ 370 h 735"/>
                    <a:gd name="T72" fmla="*/ 38 w 350"/>
                    <a:gd name="T73" fmla="*/ 327 h 735"/>
                    <a:gd name="T74" fmla="*/ 10 w 350"/>
                    <a:gd name="T75" fmla="*/ 265 h 735"/>
                    <a:gd name="T76" fmla="*/ 17 w 350"/>
                    <a:gd name="T77" fmla="*/ 187 h 735"/>
                    <a:gd name="T78" fmla="*/ 61 w 350"/>
                    <a:gd name="T79" fmla="*/ 125 h 735"/>
                    <a:gd name="T80" fmla="*/ 137 w 350"/>
                    <a:gd name="T81" fmla="*/ 89 h 735"/>
                    <a:gd name="T82" fmla="*/ 140 w 350"/>
                    <a:gd name="T83" fmla="*/ 6 h 735"/>
                    <a:gd name="T84" fmla="*/ 151 w 350"/>
                    <a:gd name="T85" fmla="*/ 0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0" h="735">
                      <a:moveTo>
                        <a:pt x="151" y="0"/>
                      </a:moveTo>
                      <a:lnTo>
                        <a:pt x="204" y="0"/>
                      </a:lnTo>
                      <a:lnTo>
                        <a:pt x="209" y="1"/>
                      </a:lnTo>
                      <a:lnTo>
                        <a:pt x="213" y="3"/>
                      </a:lnTo>
                      <a:lnTo>
                        <a:pt x="216" y="6"/>
                      </a:lnTo>
                      <a:lnTo>
                        <a:pt x="218" y="10"/>
                      </a:lnTo>
                      <a:lnTo>
                        <a:pt x="218" y="15"/>
                      </a:lnTo>
                      <a:lnTo>
                        <a:pt x="218" y="84"/>
                      </a:lnTo>
                      <a:lnTo>
                        <a:pt x="248" y="87"/>
                      </a:lnTo>
                      <a:lnTo>
                        <a:pt x="274" y="94"/>
                      </a:lnTo>
                      <a:lnTo>
                        <a:pt x="299" y="104"/>
                      </a:lnTo>
                      <a:lnTo>
                        <a:pt x="323" y="116"/>
                      </a:lnTo>
                      <a:lnTo>
                        <a:pt x="328" y="120"/>
                      </a:lnTo>
                      <a:lnTo>
                        <a:pt x="330" y="126"/>
                      </a:lnTo>
                      <a:lnTo>
                        <a:pt x="329" y="133"/>
                      </a:lnTo>
                      <a:lnTo>
                        <a:pt x="308" y="189"/>
                      </a:lnTo>
                      <a:lnTo>
                        <a:pt x="306" y="193"/>
                      </a:lnTo>
                      <a:lnTo>
                        <a:pt x="303" y="196"/>
                      </a:lnTo>
                      <a:lnTo>
                        <a:pt x="299" y="198"/>
                      </a:lnTo>
                      <a:lnTo>
                        <a:pt x="295" y="199"/>
                      </a:lnTo>
                      <a:lnTo>
                        <a:pt x="291" y="198"/>
                      </a:lnTo>
                      <a:lnTo>
                        <a:pt x="287" y="197"/>
                      </a:lnTo>
                      <a:lnTo>
                        <a:pt x="279" y="192"/>
                      </a:lnTo>
                      <a:lnTo>
                        <a:pt x="267" y="186"/>
                      </a:lnTo>
                      <a:lnTo>
                        <a:pt x="252" y="180"/>
                      </a:lnTo>
                      <a:lnTo>
                        <a:pt x="233" y="175"/>
                      </a:lnTo>
                      <a:lnTo>
                        <a:pt x="211" y="171"/>
                      </a:lnTo>
                      <a:lnTo>
                        <a:pt x="186" y="170"/>
                      </a:lnTo>
                      <a:lnTo>
                        <a:pt x="167" y="171"/>
                      </a:lnTo>
                      <a:lnTo>
                        <a:pt x="151" y="175"/>
                      </a:lnTo>
                      <a:lnTo>
                        <a:pt x="138" y="181"/>
                      </a:lnTo>
                      <a:lnTo>
                        <a:pt x="127" y="189"/>
                      </a:lnTo>
                      <a:lnTo>
                        <a:pt x="120" y="198"/>
                      </a:lnTo>
                      <a:lnTo>
                        <a:pt x="114" y="209"/>
                      </a:lnTo>
                      <a:lnTo>
                        <a:pt x="111" y="219"/>
                      </a:lnTo>
                      <a:lnTo>
                        <a:pt x="110" y="229"/>
                      </a:lnTo>
                      <a:lnTo>
                        <a:pt x="111" y="242"/>
                      </a:lnTo>
                      <a:lnTo>
                        <a:pt x="115" y="253"/>
                      </a:lnTo>
                      <a:lnTo>
                        <a:pt x="121" y="263"/>
                      </a:lnTo>
                      <a:lnTo>
                        <a:pt x="131" y="273"/>
                      </a:lnTo>
                      <a:lnTo>
                        <a:pt x="143" y="282"/>
                      </a:lnTo>
                      <a:lnTo>
                        <a:pt x="160" y="292"/>
                      </a:lnTo>
                      <a:lnTo>
                        <a:pt x="181" y="302"/>
                      </a:lnTo>
                      <a:lnTo>
                        <a:pt x="207" y="314"/>
                      </a:lnTo>
                      <a:lnTo>
                        <a:pt x="242" y="330"/>
                      </a:lnTo>
                      <a:lnTo>
                        <a:pt x="272" y="347"/>
                      </a:lnTo>
                      <a:lnTo>
                        <a:pt x="296" y="365"/>
                      </a:lnTo>
                      <a:lnTo>
                        <a:pt x="315" y="384"/>
                      </a:lnTo>
                      <a:lnTo>
                        <a:pt x="330" y="406"/>
                      </a:lnTo>
                      <a:lnTo>
                        <a:pt x="342" y="430"/>
                      </a:lnTo>
                      <a:lnTo>
                        <a:pt x="348" y="456"/>
                      </a:lnTo>
                      <a:lnTo>
                        <a:pt x="350" y="484"/>
                      </a:lnTo>
                      <a:lnTo>
                        <a:pt x="347" y="512"/>
                      </a:lnTo>
                      <a:lnTo>
                        <a:pt x="340" y="540"/>
                      </a:lnTo>
                      <a:lnTo>
                        <a:pt x="328" y="564"/>
                      </a:lnTo>
                      <a:lnTo>
                        <a:pt x="312" y="586"/>
                      </a:lnTo>
                      <a:lnTo>
                        <a:pt x="292" y="605"/>
                      </a:lnTo>
                      <a:lnTo>
                        <a:pt x="269" y="620"/>
                      </a:lnTo>
                      <a:lnTo>
                        <a:pt x="243" y="634"/>
                      </a:lnTo>
                      <a:lnTo>
                        <a:pt x="213" y="643"/>
                      </a:lnTo>
                      <a:lnTo>
                        <a:pt x="213" y="719"/>
                      </a:lnTo>
                      <a:lnTo>
                        <a:pt x="213" y="724"/>
                      </a:lnTo>
                      <a:lnTo>
                        <a:pt x="210" y="728"/>
                      </a:lnTo>
                      <a:lnTo>
                        <a:pt x="207" y="732"/>
                      </a:lnTo>
                      <a:lnTo>
                        <a:pt x="203" y="734"/>
                      </a:lnTo>
                      <a:lnTo>
                        <a:pt x="199" y="735"/>
                      </a:lnTo>
                      <a:lnTo>
                        <a:pt x="145" y="735"/>
                      </a:lnTo>
                      <a:lnTo>
                        <a:pt x="141" y="734"/>
                      </a:lnTo>
                      <a:lnTo>
                        <a:pt x="137" y="732"/>
                      </a:lnTo>
                      <a:lnTo>
                        <a:pt x="134" y="728"/>
                      </a:lnTo>
                      <a:lnTo>
                        <a:pt x="132" y="724"/>
                      </a:lnTo>
                      <a:lnTo>
                        <a:pt x="131" y="719"/>
                      </a:lnTo>
                      <a:lnTo>
                        <a:pt x="131" y="647"/>
                      </a:lnTo>
                      <a:lnTo>
                        <a:pt x="102" y="644"/>
                      </a:lnTo>
                      <a:lnTo>
                        <a:pt x="75" y="638"/>
                      </a:lnTo>
                      <a:lnTo>
                        <a:pt x="49" y="630"/>
                      </a:lnTo>
                      <a:lnTo>
                        <a:pt x="26" y="619"/>
                      </a:lnTo>
                      <a:lnTo>
                        <a:pt x="6" y="607"/>
                      </a:lnTo>
                      <a:lnTo>
                        <a:pt x="2" y="602"/>
                      </a:lnTo>
                      <a:lnTo>
                        <a:pt x="0" y="596"/>
                      </a:lnTo>
                      <a:lnTo>
                        <a:pt x="1" y="590"/>
                      </a:lnTo>
                      <a:lnTo>
                        <a:pt x="21" y="533"/>
                      </a:lnTo>
                      <a:lnTo>
                        <a:pt x="23" y="529"/>
                      </a:lnTo>
                      <a:lnTo>
                        <a:pt x="26" y="526"/>
                      </a:lnTo>
                      <a:lnTo>
                        <a:pt x="30" y="524"/>
                      </a:lnTo>
                      <a:lnTo>
                        <a:pt x="34" y="524"/>
                      </a:lnTo>
                      <a:lnTo>
                        <a:pt x="39" y="524"/>
                      </a:lnTo>
                      <a:lnTo>
                        <a:pt x="43" y="526"/>
                      </a:lnTo>
                      <a:lnTo>
                        <a:pt x="69" y="541"/>
                      </a:lnTo>
                      <a:lnTo>
                        <a:pt x="97" y="551"/>
                      </a:lnTo>
                      <a:lnTo>
                        <a:pt x="128" y="558"/>
                      </a:lnTo>
                      <a:lnTo>
                        <a:pt x="158" y="560"/>
                      </a:lnTo>
                      <a:lnTo>
                        <a:pt x="179" y="559"/>
                      </a:lnTo>
                      <a:lnTo>
                        <a:pt x="198" y="554"/>
                      </a:lnTo>
                      <a:lnTo>
                        <a:pt x="214" y="546"/>
                      </a:lnTo>
                      <a:lnTo>
                        <a:pt x="228" y="536"/>
                      </a:lnTo>
                      <a:lnTo>
                        <a:pt x="238" y="523"/>
                      </a:lnTo>
                      <a:lnTo>
                        <a:pt x="244" y="507"/>
                      </a:lnTo>
                      <a:lnTo>
                        <a:pt x="246" y="490"/>
                      </a:lnTo>
                      <a:lnTo>
                        <a:pt x="244" y="472"/>
                      </a:lnTo>
                      <a:lnTo>
                        <a:pt x="237" y="456"/>
                      </a:lnTo>
                      <a:lnTo>
                        <a:pt x="226" y="442"/>
                      </a:lnTo>
                      <a:lnTo>
                        <a:pt x="208" y="428"/>
                      </a:lnTo>
                      <a:lnTo>
                        <a:pt x="186" y="415"/>
                      </a:lnTo>
                      <a:lnTo>
                        <a:pt x="158" y="401"/>
                      </a:lnTo>
                      <a:lnTo>
                        <a:pt x="135" y="392"/>
                      </a:lnTo>
                      <a:lnTo>
                        <a:pt x="112" y="381"/>
                      </a:lnTo>
                      <a:lnTo>
                        <a:pt x="90" y="370"/>
                      </a:lnTo>
                      <a:lnTo>
                        <a:pt x="71" y="357"/>
                      </a:lnTo>
                      <a:lnTo>
                        <a:pt x="53" y="343"/>
                      </a:lnTo>
                      <a:lnTo>
                        <a:pt x="38" y="327"/>
                      </a:lnTo>
                      <a:lnTo>
                        <a:pt x="25" y="309"/>
                      </a:lnTo>
                      <a:lnTo>
                        <a:pt x="16" y="288"/>
                      </a:lnTo>
                      <a:lnTo>
                        <a:pt x="10" y="265"/>
                      </a:lnTo>
                      <a:lnTo>
                        <a:pt x="8" y="240"/>
                      </a:lnTo>
                      <a:lnTo>
                        <a:pt x="10" y="213"/>
                      </a:lnTo>
                      <a:lnTo>
                        <a:pt x="17" y="187"/>
                      </a:lnTo>
                      <a:lnTo>
                        <a:pt x="27" y="164"/>
                      </a:lnTo>
                      <a:lnTo>
                        <a:pt x="42" y="143"/>
                      </a:lnTo>
                      <a:lnTo>
                        <a:pt x="61" y="125"/>
                      </a:lnTo>
                      <a:lnTo>
                        <a:pt x="83" y="110"/>
                      </a:lnTo>
                      <a:lnTo>
                        <a:pt x="109" y="98"/>
                      </a:lnTo>
                      <a:lnTo>
                        <a:pt x="137" y="89"/>
                      </a:lnTo>
                      <a:lnTo>
                        <a:pt x="137" y="15"/>
                      </a:lnTo>
                      <a:lnTo>
                        <a:pt x="138" y="10"/>
                      </a:lnTo>
                      <a:lnTo>
                        <a:pt x="140" y="6"/>
                      </a:lnTo>
                      <a:lnTo>
                        <a:pt x="143" y="3"/>
                      </a:lnTo>
                      <a:lnTo>
                        <a:pt x="147" y="1"/>
                      </a:lnTo>
                      <a:lnTo>
                        <a:pt x="15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40" name="Group 37"/>
            <p:cNvGrpSpPr>
              <a:grpSpLocks noChangeAspect="1"/>
            </p:cNvGrpSpPr>
            <p:nvPr/>
          </p:nvGrpSpPr>
          <p:grpSpPr bwMode="auto">
            <a:xfrm>
              <a:off x="5973098" y="2016125"/>
              <a:ext cx="604837" cy="555625"/>
              <a:chOff x="1751" y="382"/>
              <a:chExt cx="381" cy="350"/>
            </a:xfrm>
            <a:solidFill>
              <a:schemeClr val="bg1"/>
            </a:solidFill>
          </p:grpSpPr>
          <p:sp>
            <p:nvSpPr>
              <p:cNvPr id="42" name="Freeform 39"/>
              <p:cNvSpPr>
                <a:spLocks noEditPoints="1"/>
              </p:cNvSpPr>
              <p:nvPr/>
            </p:nvSpPr>
            <p:spPr bwMode="auto">
              <a:xfrm>
                <a:off x="1751" y="400"/>
                <a:ext cx="381" cy="332"/>
              </a:xfrm>
              <a:custGeom>
                <a:avLst/>
                <a:gdLst>
                  <a:gd name="T0" fmla="*/ 1528 w 3429"/>
                  <a:gd name="T1" fmla="*/ 348 h 2984"/>
                  <a:gd name="T2" fmla="*/ 1888 w 3429"/>
                  <a:gd name="T3" fmla="*/ 819 h 2984"/>
                  <a:gd name="T4" fmla="*/ 1961 w 3429"/>
                  <a:gd name="T5" fmla="*/ 894 h 2984"/>
                  <a:gd name="T6" fmla="*/ 2701 w 3429"/>
                  <a:gd name="T7" fmla="*/ 579 h 2984"/>
                  <a:gd name="T8" fmla="*/ 1966 w 3429"/>
                  <a:gd name="T9" fmla="*/ 945 h 2984"/>
                  <a:gd name="T10" fmla="*/ 1920 w 3429"/>
                  <a:gd name="T11" fmla="*/ 1030 h 2984"/>
                  <a:gd name="T12" fmla="*/ 1812 w 3429"/>
                  <a:gd name="T13" fmla="*/ 1046 h 2984"/>
                  <a:gd name="T14" fmla="*/ 1528 w 3429"/>
                  <a:gd name="T15" fmla="*/ 1618 h 2984"/>
                  <a:gd name="T16" fmla="*/ 3237 w 3429"/>
                  <a:gd name="T17" fmla="*/ 1654 h 2984"/>
                  <a:gd name="T18" fmla="*/ 3324 w 3429"/>
                  <a:gd name="T19" fmla="*/ 1600 h 2984"/>
                  <a:gd name="T20" fmla="*/ 3331 w 3429"/>
                  <a:gd name="T21" fmla="*/ 386 h 2984"/>
                  <a:gd name="T22" fmla="*/ 3259 w 3429"/>
                  <a:gd name="T23" fmla="*/ 314 h 2984"/>
                  <a:gd name="T24" fmla="*/ 2457 w 3429"/>
                  <a:gd name="T25" fmla="*/ 9 h 2984"/>
                  <a:gd name="T26" fmla="*/ 2492 w 3429"/>
                  <a:gd name="T27" fmla="*/ 216 h 2984"/>
                  <a:gd name="T28" fmla="*/ 3361 w 3429"/>
                  <a:gd name="T29" fmla="*/ 261 h 2984"/>
                  <a:gd name="T30" fmla="*/ 3429 w 3429"/>
                  <a:gd name="T31" fmla="*/ 408 h 2984"/>
                  <a:gd name="T32" fmla="*/ 3384 w 3429"/>
                  <a:gd name="T33" fmla="*/ 1683 h 2984"/>
                  <a:gd name="T34" fmla="*/ 3237 w 3429"/>
                  <a:gd name="T35" fmla="*/ 1750 h 2984"/>
                  <a:gd name="T36" fmla="*/ 3186 w 3429"/>
                  <a:gd name="T37" fmla="*/ 2948 h 2984"/>
                  <a:gd name="T38" fmla="*/ 3124 w 3429"/>
                  <a:gd name="T39" fmla="*/ 2984 h 2984"/>
                  <a:gd name="T40" fmla="*/ 3054 w 3429"/>
                  <a:gd name="T41" fmla="*/ 2931 h 2984"/>
                  <a:gd name="T42" fmla="*/ 2482 w 3429"/>
                  <a:gd name="T43" fmla="*/ 2624 h 2984"/>
                  <a:gd name="T44" fmla="*/ 2401 w 3429"/>
                  <a:gd name="T45" fmla="*/ 2656 h 2984"/>
                  <a:gd name="T46" fmla="*/ 2348 w 3429"/>
                  <a:gd name="T47" fmla="*/ 2587 h 2984"/>
                  <a:gd name="T48" fmla="*/ 1767 w 3429"/>
                  <a:gd name="T49" fmla="*/ 2964 h 2984"/>
                  <a:gd name="T50" fmla="*/ 1697 w 3429"/>
                  <a:gd name="T51" fmla="*/ 2982 h 2984"/>
                  <a:gd name="T52" fmla="*/ 1643 w 3429"/>
                  <a:gd name="T53" fmla="*/ 2913 h 2984"/>
                  <a:gd name="T54" fmla="*/ 1537 w 3429"/>
                  <a:gd name="T55" fmla="*/ 1738 h 2984"/>
                  <a:gd name="T56" fmla="*/ 1423 w 3429"/>
                  <a:gd name="T57" fmla="*/ 1626 h 2984"/>
                  <a:gd name="T58" fmla="*/ 1234 w 3429"/>
                  <a:gd name="T59" fmla="*/ 853 h 2984"/>
                  <a:gd name="T60" fmla="*/ 1222 w 3429"/>
                  <a:gd name="T61" fmla="*/ 850 h 2984"/>
                  <a:gd name="T62" fmla="*/ 1128 w 3429"/>
                  <a:gd name="T63" fmla="*/ 821 h 2984"/>
                  <a:gd name="T64" fmla="*/ 1206 w 3429"/>
                  <a:gd name="T65" fmla="*/ 2908 h 2984"/>
                  <a:gd name="T66" fmla="*/ 1092 w 3429"/>
                  <a:gd name="T67" fmla="*/ 2981 h 2984"/>
                  <a:gd name="T68" fmla="*/ 1004 w 3429"/>
                  <a:gd name="T69" fmla="*/ 2960 h 2984"/>
                  <a:gd name="T70" fmla="*/ 937 w 3429"/>
                  <a:gd name="T71" fmla="*/ 2849 h 2984"/>
                  <a:gd name="T72" fmla="*/ 763 w 3429"/>
                  <a:gd name="T73" fmla="*/ 1786 h 2984"/>
                  <a:gd name="T74" fmla="*/ 620 w 3429"/>
                  <a:gd name="T75" fmla="*/ 2924 h 2984"/>
                  <a:gd name="T76" fmla="*/ 505 w 3429"/>
                  <a:gd name="T77" fmla="*/ 2982 h 2984"/>
                  <a:gd name="T78" fmla="*/ 415 w 3429"/>
                  <a:gd name="T79" fmla="*/ 2950 h 2984"/>
                  <a:gd name="T80" fmla="*/ 361 w 3429"/>
                  <a:gd name="T81" fmla="*/ 2826 h 2984"/>
                  <a:gd name="T82" fmla="*/ 237 w 3429"/>
                  <a:gd name="T83" fmla="*/ 1630 h 2984"/>
                  <a:gd name="T84" fmla="*/ 166 w 3429"/>
                  <a:gd name="T85" fmla="*/ 1715 h 2984"/>
                  <a:gd name="T86" fmla="*/ 71 w 3429"/>
                  <a:gd name="T87" fmla="*/ 1713 h 2984"/>
                  <a:gd name="T88" fmla="*/ 2 w 3429"/>
                  <a:gd name="T89" fmla="*/ 1626 h 2984"/>
                  <a:gd name="T90" fmla="*/ 196 w 3429"/>
                  <a:gd name="T91" fmla="*/ 710 h 2984"/>
                  <a:gd name="T92" fmla="*/ 229 w 3429"/>
                  <a:gd name="T93" fmla="*/ 656 h 2984"/>
                  <a:gd name="T94" fmla="*/ 265 w 3429"/>
                  <a:gd name="T95" fmla="*/ 632 h 2984"/>
                  <a:gd name="T96" fmla="*/ 304 w 3429"/>
                  <a:gd name="T97" fmla="*/ 616 h 2984"/>
                  <a:gd name="T98" fmla="*/ 449 w 3429"/>
                  <a:gd name="T99" fmla="*/ 574 h 2984"/>
                  <a:gd name="T100" fmla="*/ 659 w 3429"/>
                  <a:gd name="T101" fmla="*/ 534 h 2984"/>
                  <a:gd name="T102" fmla="*/ 697 w 3429"/>
                  <a:gd name="T103" fmla="*/ 1212 h 2984"/>
                  <a:gd name="T104" fmla="*/ 837 w 3429"/>
                  <a:gd name="T105" fmla="*/ 526 h 2984"/>
                  <a:gd name="T106" fmla="*/ 1050 w 3429"/>
                  <a:gd name="T107" fmla="*/ 554 h 2984"/>
                  <a:gd name="T108" fmla="*/ 1224 w 3429"/>
                  <a:gd name="T109" fmla="*/ 598 h 2984"/>
                  <a:gd name="T110" fmla="*/ 1311 w 3429"/>
                  <a:gd name="T111" fmla="*/ 627 h 2984"/>
                  <a:gd name="T112" fmla="*/ 1438 w 3429"/>
                  <a:gd name="T113" fmla="*/ 311 h 2984"/>
                  <a:gd name="T114" fmla="*/ 1569 w 3429"/>
                  <a:gd name="T115" fmla="*/ 219 h 2984"/>
                  <a:gd name="T116" fmla="*/ 2358 w 3429"/>
                  <a:gd name="T117" fmla="*/ 36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29" h="2984">
                    <a:moveTo>
                      <a:pt x="1603" y="312"/>
                    </a:moveTo>
                    <a:lnTo>
                      <a:pt x="1581" y="314"/>
                    </a:lnTo>
                    <a:lnTo>
                      <a:pt x="1561" y="321"/>
                    </a:lnTo>
                    <a:lnTo>
                      <a:pt x="1543" y="333"/>
                    </a:lnTo>
                    <a:lnTo>
                      <a:pt x="1528" y="348"/>
                    </a:lnTo>
                    <a:lnTo>
                      <a:pt x="1517" y="366"/>
                    </a:lnTo>
                    <a:lnTo>
                      <a:pt x="1510" y="386"/>
                    </a:lnTo>
                    <a:lnTo>
                      <a:pt x="1507" y="408"/>
                    </a:lnTo>
                    <a:lnTo>
                      <a:pt x="1507" y="692"/>
                    </a:lnTo>
                    <a:lnTo>
                      <a:pt x="1888" y="819"/>
                    </a:lnTo>
                    <a:lnTo>
                      <a:pt x="1908" y="828"/>
                    </a:lnTo>
                    <a:lnTo>
                      <a:pt x="1926" y="841"/>
                    </a:lnTo>
                    <a:lnTo>
                      <a:pt x="1941" y="857"/>
                    </a:lnTo>
                    <a:lnTo>
                      <a:pt x="1953" y="874"/>
                    </a:lnTo>
                    <a:lnTo>
                      <a:pt x="1961" y="894"/>
                    </a:lnTo>
                    <a:lnTo>
                      <a:pt x="2668" y="568"/>
                    </a:lnTo>
                    <a:lnTo>
                      <a:pt x="2678" y="566"/>
                    </a:lnTo>
                    <a:lnTo>
                      <a:pt x="2687" y="567"/>
                    </a:lnTo>
                    <a:lnTo>
                      <a:pt x="2695" y="572"/>
                    </a:lnTo>
                    <a:lnTo>
                      <a:pt x="2701" y="579"/>
                    </a:lnTo>
                    <a:lnTo>
                      <a:pt x="2703" y="589"/>
                    </a:lnTo>
                    <a:lnTo>
                      <a:pt x="2701" y="597"/>
                    </a:lnTo>
                    <a:lnTo>
                      <a:pt x="2697" y="606"/>
                    </a:lnTo>
                    <a:lnTo>
                      <a:pt x="2688" y="611"/>
                    </a:lnTo>
                    <a:lnTo>
                      <a:pt x="1966" y="945"/>
                    </a:lnTo>
                    <a:lnTo>
                      <a:pt x="1966" y="958"/>
                    </a:lnTo>
                    <a:lnTo>
                      <a:pt x="1964" y="970"/>
                    </a:lnTo>
                    <a:lnTo>
                      <a:pt x="1953" y="993"/>
                    </a:lnTo>
                    <a:lnTo>
                      <a:pt x="1938" y="1014"/>
                    </a:lnTo>
                    <a:lnTo>
                      <a:pt x="1920" y="1030"/>
                    </a:lnTo>
                    <a:lnTo>
                      <a:pt x="1898" y="1042"/>
                    </a:lnTo>
                    <a:lnTo>
                      <a:pt x="1874" y="1049"/>
                    </a:lnTo>
                    <a:lnTo>
                      <a:pt x="1850" y="1053"/>
                    </a:lnTo>
                    <a:lnTo>
                      <a:pt x="1831" y="1050"/>
                    </a:lnTo>
                    <a:lnTo>
                      <a:pt x="1812" y="1046"/>
                    </a:lnTo>
                    <a:lnTo>
                      <a:pt x="1507" y="945"/>
                    </a:lnTo>
                    <a:lnTo>
                      <a:pt x="1507" y="1558"/>
                    </a:lnTo>
                    <a:lnTo>
                      <a:pt x="1510" y="1580"/>
                    </a:lnTo>
                    <a:lnTo>
                      <a:pt x="1517" y="1600"/>
                    </a:lnTo>
                    <a:lnTo>
                      <a:pt x="1528" y="1618"/>
                    </a:lnTo>
                    <a:lnTo>
                      <a:pt x="1543" y="1633"/>
                    </a:lnTo>
                    <a:lnTo>
                      <a:pt x="1561" y="1645"/>
                    </a:lnTo>
                    <a:lnTo>
                      <a:pt x="1581" y="1652"/>
                    </a:lnTo>
                    <a:lnTo>
                      <a:pt x="1603" y="1654"/>
                    </a:lnTo>
                    <a:lnTo>
                      <a:pt x="3237" y="1654"/>
                    </a:lnTo>
                    <a:lnTo>
                      <a:pt x="3259" y="1652"/>
                    </a:lnTo>
                    <a:lnTo>
                      <a:pt x="3279" y="1645"/>
                    </a:lnTo>
                    <a:lnTo>
                      <a:pt x="3297" y="1633"/>
                    </a:lnTo>
                    <a:lnTo>
                      <a:pt x="3312" y="1618"/>
                    </a:lnTo>
                    <a:lnTo>
                      <a:pt x="3324" y="1600"/>
                    </a:lnTo>
                    <a:lnTo>
                      <a:pt x="3330" y="1580"/>
                    </a:lnTo>
                    <a:lnTo>
                      <a:pt x="3333" y="1558"/>
                    </a:lnTo>
                    <a:lnTo>
                      <a:pt x="3333" y="1558"/>
                    </a:lnTo>
                    <a:lnTo>
                      <a:pt x="3333" y="408"/>
                    </a:lnTo>
                    <a:lnTo>
                      <a:pt x="3331" y="386"/>
                    </a:lnTo>
                    <a:lnTo>
                      <a:pt x="3324" y="366"/>
                    </a:lnTo>
                    <a:lnTo>
                      <a:pt x="3312" y="348"/>
                    </a:lnTo>
                    <a:lnTo>
                      <a:pt x="3297" y="333"/>
                    </a:lnTo>
                    <a:lnTo>
                      <a:pt x="3279" y="321"/>
                    </a:lnTo>
                    <a:lnTo>
                      <a:pt x="3259" y="314"/>
                    </a:lnTo>
                    <a:lnTo>
                      <a:pt x="3237" y="312"/>
                    </a:lnTo>
                    <a:lnTo>
                      <a:pt x="1603" y="312"/>
                    </a:lnTo>
                    <a:close/>
                    <a:moveTo>
                      <a:pt x="2420" y="0"/>
                    </a:moveTo>
                    <a:lnTo>
                      <a:pt x="2439" y="2"/>
                    </a:lnTo>
                    <a:lnTo>
                      <a:pt x="2457" y="9"/>
                    </a:lnTo>
                    <a:lnTo>
                      <a:pt x="2471" y="21"/>
                    </a:lnTo>
                    <a:lnTo>
                      <a:pt x="2482" y="36"/>
                    </a:lnTo>
                    <a:lnTo>
                      <a:pt x="2490" y="53"/>
                    </a:lnTo>
                    <a:lnTo>
                      <a:pt x="2492" y="72"/>
                    </a:lnTo>
                    <a:lnTo>
                      <a:pt x="2492" y="216"/>
                    </a:lnTo>
                    <a:lnTo>
                      <a:pt x="3237" y="216"/>
                    </a:lnTo>
                    <a:lnTo>
                      <a:pt x="3272" y="219"/>
                    </a:lnTo>
                    <a:lnTo>
                      <a:pt x="3304" y="227"/>
                    </a:lnTo>
                    <a:lnTo>
                      <a:pt x="3334" y="242"/>
                    </a:lnTo>
                    <a:lnTo>
                      <a:pt x="3361" y="261"/>
                    </a:lnTo>
                    <a:lnTo>
                      <a:pt x="3384" y="284"/>
                    </a:lnTo>
                    <a:lnTo>
                      <a:pt x="3403" y="311"/>
                    </a:lnTo>
                    <a:lnTo>
                      <a:pt x="3417" y="340"/>
                    </a:lnTo>
                    <a:lnTo>
                      <a:pt x="3426" y="373"/>
                    </a:lnTo>
                    <a:lnTo>
                      <a:pt x="3429" y="408"/>
                    </a:lnTo>
                    <a:lnTo>
                      <a:pt x="3429" y="1558"/>
                    </a:lnTo>
                    <a:lnTo>
                      <a:pt x="3426" y="1593"/>
                    </a:lnTo>
                    <a:lnTo>
                      <a:pt x="3417" y="1626"/>
                    </a:lnTo>
                    <a:lnTo>
                      <a:pt x="3403" y="1655"/>
                    </a:lnTo>
                    <a:lnTo>
                      <a:pt x="3384" y="1683"/>
                    </a:lnTo>
                    <a:lnTo>
                      <a:pt x="3361" y="1705"/>
                    </a:lnTo>
                    <a:lnTo>
                      <a:pt x="3334" y="1724"/>
                    </a:lnTo>
                    <a:lnTo>
                      <a:pt x="3304" y="1738"/>
                    </a:lnTo>
                    <a:lnTo>
                      <a:pt x="3271" y="1747"/>
                    </a:lnTo>
                    <a:lnTo>
                      <a:pt x="3237" y="1750"/>
                    </a:lnTo>
                    <a:lnTo>
                      <a:pt x="2887" y="1750"/>
                    </a:lnTo>
                    <a:lnTo>
                      <a:pt x="3194" y="2893"/>
                    </a:lnTo>
                    <a:lnTo>
                      <a:pt x="3197" y="2913"/>
                    </a:lnTo>
                    <a:lnTo>
                      <a:pt x="3194" y="2931"/>
                    </a:lnTo>
                    <a:lnTo>
                      <a:pt x="3186" y="2948"/>
                    </a:lnTo>
                    <a:lnTo>
                      <a:pt x="3176" y="2963"/>
                    </a:lnTo>
                    <a:lnTo>
                      <a:pt x="3161" y="2974"/>
                    </a:lnTo>
                    <a:lnTo>
                      <a:pt x="3143" y="2982"/>
                    </a:lnTo>
                    <a:lnTo>
                      <a:pt x="3134" y="2984"/>
                    </a:lnTo>
                    <a:lnTo>
                      <a:pt x="3124" y="2984"/>
                    </a:lnTo>
                    <a:lnTo>
                      <a:pt x="3105" y="2982"/>
                    </a:lnTo>
                    <a:lnTo>
                      <a:pt x="3088" y="2974"/>
                    </a:lnTo>
                    <a:lnTo>
                      <a:pt x="3073" y="2964"/>
                    </a:lnTo>
                    <a:lnTo>
                      <a:pt x="3062" y="2949"/>
                    </a:lnTo>
                    <a:lnTo>
                      <a:pt x="3054" y="2931"/>
                    </a:lnTo>
                    <a:lnTo>
                      <a:pt x="2738" y="1750"/>
                    </a:lnTo>
                    <a:lnTo>
                      <a:pt x="2492" y="1750"/>
                    </a:lnTo>
                    <a:lnTo>
                      <a:pt x="2492" y="2587"/>
                    </a:lnTo>
                    <a:lnTo>
                      <a:pt x="2490" y="2606"/>
                    </a:lnTo>
                    <a:lnTo>
                      <a:pt x="2482" y="2624"/>
                    </a:lnTo>
                    <a:lnTo>
                      <a:pt x="2471" y="2637"/>
                    </a:lnTo>
                    <a:lnTo>
                      <a:pt x="2456" y="2649"/>
                    </a:lnTo>
                    <a:lnTo>
                      <a:pt x="2439" y="2656"/>
                    </a:lnTo>
                    <a:lnTo>
                      <a:pt x="2420" y="2658"/>
                    </a:lnTo>
                    <a:lnTo>
                      <a:pt x="2401" y="2656"/>
                    </a:lnTo>
                    <a:lnTo>
                      <a:pt x="2384" y="2649"/>
                    </a:lnTo>
                    <a:lnTo>
                      <a:pt x="2369" y="2637"/>
                    </a:lnTo>
                    <a:lnTo>
                      <a:pt x="2358" y="2624"/>
                    </a:lnTo>
                    <a:lnTo>
                      <a:pt x="2350" y="2606"/>
                    </a:lnTo>
                    <a:lnTo>
                      <a:pt x="2348" y="2587"/>
                    </a:lnTo>
                    <a:lnTo>
                      <a:pt x="2348" y="1750"/>
                    </a:lnTo>
                    <a:lnTo>
                      <a:pt x="2102" y="1750"/>
                    </a:lnTo>
                    <a:lnTo>
                      <a:pt x="1786" y="2931"/>
                    </a:lnTo>
                    <a:lnTo>
                      <a:pt x="1778" y="2949"/>
                    </a:lnTo>
                    <a:lnTo>
                      <a:pt x="1767" y="2964"/>
                    </a:lnTo>
                    <a:lnTo>
                      <a:pt x="1752" y="2974"/>
                    </a:lnTo>
                    <a:lnTo>
                      <a:pt x="1734" y="2982"/>
                    </a:lnTo>
                    <a:lnTo>
                      <a:pt x="1716" y="2984"/>
                    </a:lnTo>
                    <a:lnTo>
                      <a:pt x="1707" y="2984"/>
                    </a:lnTo>
                    <a:lnTo>
                      <a:pt x="1697" y="2982"/>
                    </a:lnTo>
                    <a:lnTo>
                      <a:pt x="1679" y="2974"/>
                    </a:lnTo>
                    <a:lnTo>
                      <a:pt x="1664" y="2963"/>
                    </a:lnTo>
                    <a:lnTo>
                      <a:pt x="1654" y="2948"/>
                    </a:lnTo>
                    <a:lnTo>
                      <a:pt x="1647" y="2931"/>
                    </a:lnTo>
                    <a:lnTo>
                      <a:pt x="1643" y="2913"/>
                    </a:lnTo>
                    <a:lnTo>
                      <a:pt x="1647" y="2893"/>
                    </a:lnTo>
                    <a:lnTo>
                      <a:pt x="1954" y="1750"/>
                    </a:lnTo>
                    <a:lnTo>
                      <a:pt x="1603" y="1750"/>
                    </a:lnTo>
                    <a:lnTo>
                      <a:pt x="1568" y="1747"/>
                    </a:lnTo>
                    <a:lnTo>
                      <a:pt x="1537" y="1738"/>
                    </a:lnTo>
                    <a:lnTo>
                      <a:pt x="1506" y="1724"/>
                    </a:lnTo>
                    <a:lnTo>
                      <a:pt x="1480" y="1705"/>
                    </a:lnTo>
                    <a:lnTo>
                      <a:pt x="1457" y="1683"/>
                    </a:lnTo>
                    <a:lnTo>
                      <a:pt x="1438" y="1655"/>
                    </a:lnTo>
                    <a:lnTo>
                      <a:pt x="1423" y="1626"/>
                    </a:lnTo>
                    <a:lnTo>
                      <a:pt x="1414" y="1593"/>
                    </a:lnTo>
                    <a:lnTo>
                      <a:pt x="1411" y="1558"/>
                    </a:lnTo>
                    <a:lnTo>
                      <a:pt x="1411" y="913"/>
                    </a:lnTo>
                    <a:lnTo>
                      <a:pt x="1235" y="854"/>
                    </a:lnTo>
                    <a:lnTo>
                      <a:pt x="1234" y="853"/>
                    </a:lnTo>
                    <a:lnTo>
                      <a:pt x="1234" y="853"/>
                    </a:lnTo>
                    <a:lnTo>
                      <a:pt x="1233" y="853"/>
                    </a:lnTo>
                    <a:lnTo>
                      <a:pt x="1232" y="853"/>
                    </a:lnTo>
                    <a:lnTo>
                      <a:pt x="1230" y="852"/>
                    </a:lnTo>
                    <a:lnTo>
                      <a:pt x="1222" y="850"/>
                    </a:lnTo>
                    <a:lnTo>
                      <a:pt x="1211" y="846"/>
                    </a:lnTo>
                    <a:lnTo>
                      <a:pt x="1195" y="841"/>
                    </a:lnTo>
                    <a:lnTo>
                      <a:pt x="1176" y="835"/>
                    </a:lnTo>
                    <a:lnTo>
                      <a:pt x="1154" y="828"/>
                    </a:lnTo>
                    <a:lnTo>
                      <a:pt x="1128" y="821"/>
                    </a:lnTo>
                    <a:lnTo>
                      <a:pt x="1128" y="1639"/>
                    </a:lnTo>
                    <a:lnTo>
                      <a:pt x="1224" y="2826"/>
                    </a:lnTo>
                    <a:lnTo>
                      <a:pt x="1223" y="2855"/>
                    </a:lnTo>
                    <a:lnTo>
                      <a:pt x="1218" y="2883"/>
                    </a:lnTo>
                    <a:lnTo>
                      <a:pt x="1206" y="2908"/>
                    </a:lnTo>
                    <a:lnTo>
                      <a:pt x="1191" y="2931"/>
                    </a:lnTo>
                    <a:lnTo>
                      <a:pt x="1170" y="2950"/>
                    </a:lnTo>
                    <a:lnTo>
                      <a:pt x="1147" y="2965"/>
                    </a:lnTo>
                    <a:lnTo>
                      <a:pt x="1121" y="2975"/>
                    </a:lnTo>
                    <a:lnTo>
                      <a:pt x="1092" y="2981"/>
                    </a:lnTo>
                    <a:lnTo>
                      <a:pt x="1086" y="2982"/>
                    </a:lnTo>
                    <a:lnTo>
                      <a:pt x="1081" y="2982"/>
                    </a:lnTo>
                    <a:lnTo>
                      <a:pt x="1053" y="2979"/>
                    </a:lnTo>
                    <a:lnTo>
                      <a:pt x="1028" y="2971"/>
                    </a:lnTo>
                    <a:lnTo>
                      <a:pt x="1004" y="2960"/>
                    </a:lnTo>
                    <a:lnTo>
                      <a:pt x="984" y="2944"/>
                    </a:lnTo>
                    <a:lnTo>
                      <a:pt x="966" y="2924"/>
                    </a:lnTo>
                    <a:lnTo>
                      <a:pt x="952" y="2902"/>
                    </a:lnTo>
                    <a:lnTo>
                      <a:pt x="943" y="2876"/>
                    </a:lnTo>
                    <a:lnTo>
                      <a:pt x="937" y="2849"/>
                    </a:lnTo>
                    <a:lnTo>
                      <a:pt x="851" y="1776"/>
                    </a:lnTo>
                    <a:lnTo>
                      <a:pt x="833" y="1784"/>
                    </a:lnTo>
                    <a:lnTo>
                      <a:pt x="813" y="1788"/>
                    </a:lnTo>
                    <a:lnTo>
                      <a:pt x="793" y="1789"/>
                    </a:lnTo>
                    <a:lnTo>
                      <a:pt x="763" y="1786"/>
                    </a:lnTo>
                    <a:lnTo>
                      <a:pt x="735" y="1776"/>
                    </a:lnTo>
                    <a:lnTo>
                      <a:pt x="648" y="2849"/>
                    </a:lnTo>
                    <a:lnTo>
                      <a:pt x="644" y="2876"/>
                    </a:lnTo>
                    <a:lnTo>
                      <a:pt x="633" y="2902"/>
                    </a:lnTo>
                    <a:lnTo>
                      <a:pt x="620" y="2924"/>
                    </a:lnTo>
                    <a:lnTo>
                      <a:pt x="602" y="2944"/>
                    </a:lnTo>
                    <a:lnTo>
                      <a:pt x="582" y="2960"/>
                    </a:lnTo>
                    <a:lnTo>
                      <a:pt x="557" y="2971"/>
                    </a:lnTo>
                    <a:lnTo>
                      <a:pt x="532" y="2979"/>
                    </a:lnTo>
                    <a:lnTo>
                      <a:pt x="505" y="2982"/>
                    </a:lnTo>
                    <a:lnTo>
                      <a:pt x="499" y="2982"/>
                    </a:lnTo>
                    <a:lnTo>
                      <a:pt x="493" y="2981"/>
                    </a:lnTo>
                    <a:lnTo>
                      <a:pt x="464" y="2975"/>
                    </a:lnTo>
                    <a:lnTo>
                      <a:pt x="438" y="2965"/>
                    </a:lnTo>
                    <a:lnTo>
                      <a:pt x="415" y="2950"/>
                    </a:lnTo>
                    <a:lnTo>
                      <a:pt x="395" y="2931"/>
                    </a:lnTo>
                    <a:lnTo>
                      <a:pt x="379" y="2908"/>
                    </a:lnTo>
                    <a:lnTo>
                      <a:pt x="367" y="2883"/>
                    </a:lnTo>
                    <a:lnTo>
                      <a:pt x="361" y="2855"/>
                    </a:lnTo>
                    <a:lnTo>
                      <a:pt x="361" y="2826"/>
                    </a:lnTo>
                    <a:lnTo>
                      <a:pt x="457" y="1639"/>
                    </a:lnTo>
                    <a:lnTo>
                      <a:pt x="457" y="821"/>
                    </a:lnTo>
                    <a:lnTo>
                      <a:pt x="435" y="827"/>
                    </a:lnTo>
                    <a:lnTo>
                      <a:pt x="415" y="833"/>
                    </a:lnTo>
                    <a:lnTo>
                      <a:pt x="237" y="1630"/>
                    </a:lnTo>
                    <a:lnTo>
                      <a:pt x="230" y="1652"/>
                    </a:lnTo>
                    <a:lnTo>
                      <a:pt x="218" y="1673"/>
                    </a:lnTo>
                    <a:lnTo>
                      <a:pt x="204" y="1690"/>
                    </a:lnTo>
                    <a:lnTo>
                      <a:pt x="186" y="1705"/>
                    </a:lnTo>
                    <a:lnTo>
                      <a:pt x="166" y="1715"/>
                    </a:lnTo>
                    <a:lnTo>
                      <a:pt x="144" y="1722"/>
                    </a:lnTo>
                    <a:lnTo>
                      <a:pt x="120" y="1724"/>
                    </a:lnTo>
                    <a:lnTo>
                      <a:pt x="108" y="1723"/>
                    </a:lnTo>
                    <a:lnTo>
                      <a:pt x="94" y="1721"/>
                    </a:lnTo>
                    <a:lnTo>
                      <a:pt x="71" y="1713"/>
                    </a:lnTo>
                    <a:lnTo>
                      <a:pt x="51" y="1702"/>
                    </a:lnTo>
                    <a:lnTo>
                      <a:pt x="33" y="1686"/>
                    </a:lnTo>
                    <a:lnTo>
                      <a:pt x="19" y="1668"/>
                    </a:lnTo>
                    <a:lnTo>
                      <a:pt x="8" y="1648"/>
                    </a:lnTo>
                    <a:lnTo>
                      <a:pt x="2" y="1626"/>
                    </a:lnTo>
                    <a:lnTo>
                      <a:pt x="0" y="1601"/>
                    </a:lnTo>
                    <a:lnTo>
                      <a:pt x="0" y="1601"/>
                    </a:lnTo>
                    <a:lnTo>
                      <a:pt x="3" y="1577"/>
                    </a:lnTo>
                    <a:lnTo>
                      <a:pt x="195" y="714"/>
                    </a:lnTo>
                    <a:lnTo>
                      <a:pt x="196" y="710"/>
                    </a:lnTo>
                    <a:lnTo>
                      <a:pt x="198" y="707"/>
                    </a:lnTo>
                    <a:lnTo>
                      <a:pt x="201" y="703"/>
                    </a:lnTo>
                    <a:lnTo>
                      <a:pt x="210" y="681"/>
                    </a:lnTo>
                    <a:lnTo>
                      <a:pt x="224" y="662"/>
                    </a:lnTo>
                    <a:lnTo>
                      <a:pt x="229" y="656"/>
                    </a:lnTo>
                    <a:lnTo>
                      <a:pt x="233" y="652"/>
                    </a:lnTo>
                    <a:lnTo>
                      <a:pt x="240" y="648"/>
                    </a:lnTo>
                    <a:lnTo>
                      <a:pt x="250" y="639"/>
                    </a:lnTo>
                    <a:lnTo>
                      <a:pt x="262" y="634"/>
                    </a:lnTo>
                    <a:lnTo>
                      <a:pt x="265" y="632"/>
                    </a:lnTo>
                    <a:lnTo>
                      <a:pt x="268" y="630"/>
                    </a:lnTo>
                    <a:lnTo>
                      <a:pt x="271" y="628"/>
                    </a:lnTo>
                    <a:lnTo>
                      <a:pt x="277" y="626"/>
                    </a:lnTo>
                    <a:lnTo>
                      <a:pt x="288" y="623"/>
                    </a:lnTo>
                    <a:lnTo>
                      <a:pt x="304" y="616"/>
                    </a:lnTo>
                    <a:lnTo>
                      <a:pt x="325" y="610"/>
                    </a:lnTo>
                    <a:lnTo>
                      <a:pt x="350" y="602"/>
                    </a:lnTo>
                    <a:lnTo>
                      <a:pt x="380" y="593"/>
                    </a:lnTo>
                    <a:lnTo>
                      <a:pt x="413" y="584"/>
                    </a:lnTo>
                    <a:lnTo>
                      <a:pt x="449" y="574"/>
                    </a:lnTo>
                    <a:lnTo>
                      <a:pt x="488" y="565"/>
                    </a:lnTo>
                    <a:lnTo>
                      <a:pt x="528" y="556"/>
                    </a:lnTo>
                    <a:lnTo>
                      <a:pt x="571" y="548"/>
                    </a:lnTo>
                    <a:lnTo>
                      <a:pt x="614" y="540"/>
                    </a:lnTo>
                    <a:lnTo>
                      <a:pt x="659" y="534"/>
                    </a:lnTo>
                    <a:lnTo>
                      <a:pt x="704" y="529"/>
                    </a:lnTo>
                    <a:lnTo>
                      <a:pt x="748" y="526"/>
                    </a:lnTo>
                    <a:lnTo>
                      <a:pt x="777" y="583"/>
                    </a:lnTo>
                    <a:lnTo>
                      <a:pt x="778" y="583"/>
                    </a:lnTo>
                    <a:lnTo>
                      <a:pt x="697" y="1212"/>
                    </a:lnTo>
                    <a:lnTo>
                      <a:pt x="793" y="1379"/>
                    </a:lnTo>
                    <a:lnTo>
                      <a:pt x="889" y="1212"/>
                    </a:lnTo>
                    <a:lnTo>
                      <a:pt x="807" y="583"/>
                    </a:lnTo>
                    <a:lnTo>
                      <a:pt x="808" y="583"/>
                    </a:lnTo>
                    <a:lnTo>
                      <a:pt x="837" y="526"/>
                    </a:lnTo>
                    <a:lnTo>
                      <a:pt x="880" y="529"/>
                    </a:lnTo>
                    <a:lnTo>
                      <a:pt x="924" y="533"/>
                    </a:lnTo>
                    <a:lnTo>
                      <a:pt x="967" y="539"/>
                    </a:lnTo>
                    <a:lnTo>
                      <a:pt x="1009" y="547"/>
                    </a:lnTo>
                    <a:lnTo>
                      <a:pt x="1050" y="554"/>
                    </a:lnTo>
                    <a:lnTo>
                      <a:pt x="1089" y="564"/>
                    </a:lnTo>
                    <a:lnTo>
                      <a:pt x="1127" y="572"/>
                    </a:lnTo>
                    <a:lnTo>
                      <a:pt x="1163" y="582"/>
                    </a:lnTo>
                    <a:lnTo>
                      <a:pt x="1195" y="590"/>
                    </a:lnTo>
                    <a:lnTo>
                      <a:pt x="1224" y="598"/>
                    </a:lnTo>
                    <a:lnTo>
                      <a:pt x="1251" y="607"/>
                    </a:lnTo>
                    <a:lnTo>
                      <a:pt x="1273" y="614"/>
                    </a:lnTo>
                    <a:lnTo>
                      <a:pt x="1291" y="619"/>
                    </a:lnTo>
                    <a:lnTo>
                      <a:pt x="1303" y="624"/>
                    </a:lnTo>
                    <a:lnTo>
                      <a:pt x="1311" y="627"/>
                    </a:lnTo>
                    <a:lnTo>
                      <a:pt x="1411" y="661"/>
                    </a:lnTo>
                    <a:lnTo>
                      <a:pt x="1411" y="408"/>
                    </a:lnTo>
                    <a:lnTo>
                      <a:pt x="1414" y="373"/>
                    </a:lnTo>
                    <a:lnTo>
                      <a:pt x="1423" y="340"/>
                    </a:lnTo>
                    <a:lnTo>
                      <a:pt x="1438" y="311"/>
                    </a:lnTo>
                    <a:lnTo>
                      <a:pt x="1457" y="284"/>
                    </a:lnTo>
                    <a:lnTo>
                      <a:pt x="1480" y="261"/>
                    </a:lnTo>
                    <a:lnTo>
                      <a:pt x="1506" y="242"/>
                    </a:lnTo>
                    <a:lnTo>
                      <a:pt x="1537" y="227"/>
                    </a:lnTo>
                    <a:lnTo>
                      <a:pt x="1569" y="219"/>
                    </a:lnTo>
                    <a:lnTo>
                      <a:pt x="1603" y="216"/>
                    </a:lnTo>
                    <a:lnTo>
                      <a:pt x="2348" y="216"/>
                    </a:lnTo>
                    <a:lnTo>
                      <a:pt x="2348" y="72"/>
                    </a:lnTo>
                    <a:lnTo>
                      <a:pt x="2350" y="53"/>
                    </a:lnTo>
                    <a:lnTo>
                      <a:pt x="2358" y="36"/>
                    </a:lnTo>
                    <a:lnTo>
                      <a:pt x="2369" y="21"/>
                    </a:lnTo>
                    <a:lnTo>
                      <a:pt x="2384" y="9"/>
                    </a:lnTo>
                    <a:lnTo>
                      <a:pt x="2401" y="2"/>
                    </a:lnTo>
                    <a:lnTo>
                      <a:pt x="24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0"/>
              <p:cNvSpPr>
                <a:spLocks/>
              </p:cNvSpPr>
              <p:nvPr/>
            </p:nvSpPr>
            <p:spPr bwMode="auto">
              <a:xfrm>
                <a:off x="1805" y="382"/>
                <a:ext cx="68" cy="74"/>
              </a:xfrm>
              <a:custGeom>
                <a:avLst/>
                <a:gdLst>
                  <a:gd name="T0" fmla="*/ 304 w 608"/>
                  <a:gd name="T1" fmla="*/ 0 h 664"/>
                  <a:gd name="T2" fmla="*/ 349 w 608"/>
                  <a:gd name="T3" fmla="*/ 3 h 664"/>
                  <a:gd name="T4" fmla="*/ 391 w 608"/>
                  <a:gd name="T5" fmla="*/ 12 h 664"/>
                  <a:gd name="T6" fmla="*/ 431 w 608"/>
                  <a:gd name="T7" fmla="*/ 28 h 664"/>
                  <a:gd name="T8" fmla="*/ 469 w 608"/>
                  <a:gd name="T9" fmla="*/ 48 h 664"/>
                  <a:gd name="T10" fmla="*/ 503 w 608"/>
                  <a:gd name="T11" fmla="*/ 73 h 664"/>
                  <a:gd name="T12" fmla="*/ 533 w 608"/>
                  <a:gd name="T13" fmla="*/ 104 h 664"/>
                  <a:gd name="T14" fmla="*/ 558 w 608"/>
                  <a:gd name="T15" fmla="*/ 138 h 664"/>
                  <a:gd name="T16" fmla="*/ 579 w 608"/>
                  <a:gd name="T17" fmla="*/ 174 h 664"/>
                  <a:gd name="T18" fmla="*/ 595 w 608"/>
                  <a:gd name="T19" fmla="*/ 214 h 664"/>
                  <a:gd name="T20" fmla="*/ 604 w 608"/>
                  <a:gd name="T21" fmla="*/ 258 h 664"/>
                  <a:gd name="T22" fmla="*/ 608 w 608"/>
                  <a:gd name="T23" fmla="*/ 302 h 664"/>
                  <a:gd name="T24" fmla="*/ 606 w 608"/>
                  <a:gd name="T25" fmla="*/ 341 h 664"/>
                  <a:gd name="T26" fmla="*/ 598 w 608"/>
                  <a:gd name="T27" fmla="*/ 381 h 664"/>
                  <a:gd name="T28" fmla="*/ 587 w 608"/>
                  <a:gd name="T29" fmla="*/ 420 h 664"/>
                  <a:gd name="T30" fmla="*/ 572 w 608"/>
                  <a:gd name="T31" fmla="*/ 458 h 664"/>
                  <a:gd name="T32" fmla="*/ 553 w 608"/>
                  <a:gd name="T33" fmla="*/ 495 h 664"/>
                  <a:gd name="T34" fmla="*/ 531 w 608"/>
                  <a:gd name="T35" fmla="*/ 530 h 664"/>
                  <a:gd name="T36" fmla="*/ 505 w 608"/>
                  <a:gd name="T37" fmla="*/ 562 h 664"/>
                  <a:gd name="T38" fmla="*/ 477 w 608"/>
                  <a:gd name="T39" fmla="*/ 591 h 664"/>
                  <a:gd name="T40" fmla="*/ 446 w 608"/>
                  <a:gd name="T41" fmla="*/ 615 h 664"/>
                  <a:gd name="T42" fmla="*/ 413 w 608"/>
                  <a:gd name="T43" fmla="*/ 636 h 664"/>
                  <a:gd name="T44" fmla="*/ 379 w 608"/>
                  <a:gd name="T45" fmla="*/ 651 h 664"/>
                  <a:gd name="T46" fmla="*/ 342 w 608"/>
                  <a:gd name="T47" fmla="*/ 660 h 664"/>
                  <a:gd name="T48" fmla="*/ 304 w 608"/>
                  <a:gd name="T49" fmla="*/ 664 h 664"/>
                  <a:gd name="T50" fmla="*/ 266 w 608"/>
                  <a:gd name="T51" fmla="*/ 660 h 664"/>
                  <a:gd name="T52" fmla="*/ 229 w 608"/>
                  <a:gd name="T53" fmla="*/ 651 h 664"/>
                  <a:gd name="T54" fmla="*/ 194 w 608"/>
                  <a:gd name="T55" fmla="*/ 636 h 664"/>
                  <a:gd name="T56" fmla="*/ 161 w 608"/>
                  <a:gd name="T57" fmla="*/ 615 h 664"/>
                  <a:gd name="T58" fmla="*/ 131 w 608"/>
                  <a:gd name="T59" fmla="*/ 591 h 664"/>
                  <a:gd name="T60" fmla="*/ 102 w 608"/>
                  <a:gd name="T61" fmla="*/ 562 h 664"/>
                  <a:gd name="T62" fmla="*/ 77 w 608"/>
                  <a:gd name="T63" fmla="*/ 530 h 664"/>
                  <a:gd name="T64" fmla="*/ 55 w 608"/>
                  <a:gd name="T65" fmla="*/ 495 h 664"/>
                  <a:gd name="T66" fmla="*/ 36 w 608"/>
                  <a:gd name="T67" fmla="*/ 458 h 664"/>
                  <a:gd name="T68" fmla="*/ 21 w 608"/>
                  <a:gd name="T69" fmla="*/ 420 h 664"/>
                  <a:gd name="T70" fmla="*/ 9 w 608"/>
                  <a:gd name="T71" fmla="*/ 381 h 664"/>
                  <a:gd name="T72" fmla="*/ 2 w 608"/>
                  <a:gd name="T73" fmla="*/ 341 h 664"/>
                  <a:gd name="T74" fmla="*/ 0 w 608"/>
                  <a:gd name="T75" fmla="*/ 302 h 664"/>
                  <a:gd name="T76" fmla="*/ 3 w 608"/>
                  <a:gd name="T77" fmla="*/ 258 h 664"/>
                  <a:gd name="T78" fmla="*/ 12 w 608"/>
                  <a:gd name="T79" fmla="*/ 214 h 664"/>
                  <a:gd name="T80" fmla="*/ 28 w 608"/>
                  <a:gd name="T81" fmla="*/ 174 h 664"/>
                  <a:gd name="T82" fmla="*/ 49 w 608"/>
                  <a:gd name="T83" fmla="*/ 138 h 664"/>
                  <a:gd name="T84" fmla="*/ 75 w 608"/>
                  <a:gd name="T85" fmla="*/ 104 h 664"/>
                  <a:gd name="T86" fmla="*/ 104 w 608"/>
                  <a:gd name="T87" fmla="*/ 73 h 664"/>
                  <a:gd name="T88" fmla="*/ 138 w 608"/>
                  <a:gd name="T89" fmla="*/ 48 h 664"/>
                  <a:gd name="T90" fmla="*/ 176 w 608"/>
                  <a:gd name="T91" fmla="*/ 28 h 664"/>
                  <a:gd name="T92" fmla="*/ 216 w 608"/>
                  <a:gd name="T93" fmla="*/ 12 h 664"/>
                  <a:gd name="T94" fmla="*/ 259 w 608"/>
                  <a:gd name="T95" fmla="*/ 3 h 664"/>
                  <a:gd name="T96" fmla="*/ 304 w 608"/>
                  <a:gd name="T97" fmla="*/ 0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08" h="664">
                    <a:moveTo>
                      <a:pt x="304" y="0"/>
                    </a:moveTo>
                    <a:lnTo>
                      <a:pt x="349" y="3"/>
                    </a:lnTo>
                    <a:lnTo>
                      <a:pt x="391" y="12"/>
                    </a:lnTo>
                    <a:lnTo>
                      <a:pt x="431" y="28"/>
                    </a:lnTo>
                    <a:lnTo>
                      <a:pt x="469" y="48"/>
                    </a:lnTo>
                    <a:lnTo>
                      <a:pt x="503" y="73"/>
                    </a:lnTo>
                    <a:lnTo>
                      <a:pt x="533" y="104"/>
                    </a:lnTo>
                    <a:lnTo>
                      <a:pt x="558" y="138"/>
                    </a:lnTo>
                    <a:lnTo>
                      <a:pt x="579" y="174"/>
                    </a:lnTo>
                    <a:lnTo>
                      <a:pt x="595" y="214"/>
                    </a:lnTo>
                    <a:lnTo>
                      <a:pt x="604" y="258"/>
                    </a:lnTo>
                    <a:lnTo>
                      <a:pt x="608" y="302"/>
                    </a:lnTo>
                    <a:lnTo>
                      <a:pt x="606" y="341"/>
                    </a:lnTo>
                    <a:lnTo>
                      <a:pt x="598" y="381"/>
                    </a:lnTo>
                    <a:lnTo>
                      <a:pt x="587" y="420"/>
                    </a:lnTo>
                    <a:lnTo>
                      <a:pt x="572" y="458"/>
                    </a:lnTo>
                    <a:lnTo>
                      <a:pt x="553" y="495"/>
                    </a:lnTo>
                    <a:lnTo>
                      <a:pt x="531" y="530"/>
                    </a:lnTo>
                    <a:lnTo>
                      <a:pt x="505" y="562"/>
                    </a:lnTo>
                    <a:lnTo>
                      <a:pt x="477" y="591"/>
                    </a:lnTo>
                    <a:lnTo>
                      <a:pt x="446" y="615"/>
                    </a:lnTo>
                    <a:lnTo>
                      <a:pt x="413" y="636"/>
                    </a:lnTo>
                    <a:lnTo>
                      <a:pt x="379" y="651"/>
                    </a:lnTo>
                    <a:lnTo>
                      <a:pt x="342" y="660"/>
                    </a:lnTo>
                    <a:lnTo>
                      <a:pt x="304" y="664"/>
                    </a:lnTo>
                    <a:lnTo>
                      <a:pt x="266" y="660"/>
                    </a:lnTo>
                    <a:lnTo>
                      <a:pt x="229" y="651"/>
                    </a:lnTo>
                    <a:lnTo>
                      <a:pt x="194" y="636"/>
                    </a:lnTo>
                    <a:lnTo>
                      <a:pt x="161" y="615"/>
                    </a:lnTo>
                    <a:lnTo>
                      <a:pt x="131" y="591"/>
                    </a:lnTo>
                    <a:lnTo>
                      <a:pt x="102" y="562"/>
                    </a:lnTo>
                    <a:lnTo>
                      <a:pt x="77" y="530"/>
                    </a:lnTo>
                    <a:lnTo>
                      <a:pt x="55" y="495"/>
                    </a:lnTo>
                    <a:lnTo>
                      <a:pt x="36" y="458"/>
                    </a:lnTo>
                    <a:lnTo>
                      <a:pt x="21" y="420"/>
                    </a:lnTo>
                    <a:lnTo>
                      <a:pt x="9" y="381"/>
                    </a:lnTo>
                    <a:lnTo>
                      <a:pt x="2" y="341"/>
                    </a:lnTo>
                    <a:lnTo>
                      <a:pt x="0" y="302"/>
                    </a:lnTo>
                    <a:lnTo>
                      <a:pt x="3" y="258"/>
                    </a:lnTo>
                    <a:lnTo>
                      <a:pt x="12" y="214"/>
                    </a:lnTo>
                    <a:lnTo>
                      <a:pt x="28" y="174"/>
                    </a:lnTo>
                    <a:lnTo>
                      <a:pt x="49" y="138"/>
                    </a:lnTo>
                    <a:lnTo>
                      <a:pt x="75" y="104"/>
                    </a:lnTo>
                    <a:lnTo>
                      <a:pt x="104" y="73"/>
                    </a:lnTo>
                    <a:lnTo>
                      <a:pt x="138" y="48"/>
                    </a:lnTo>
                    <a:lnTo>
                      <a:pt x="176" y="28"/>
                    </a:lnTo>
                    <a:lnTo>
                      <a:pt x="216" y="12"/>
                    </a:lnTo>
                    <a:lnTo>
                      <a:pt x="259" y="3"/>
                    </a:lnTo>
                    <a:lnTo>
                      <a:pt x="30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41"/>
              <p:cNvSpPr>
                <a:spLocks/>
              </p:cNvSpPr>
              <p:nvPr/>
            </p:nvSpPr>
            <p:spPr bwMode="auto">
              <a:xfrm>
                <a:off x="1966" y="480"/>
                <a:ext cx="111" cy="77"/>
              </a:xfrm>
              <a:custGeom>
                <a:avLst/>
                <a:gdLst>
                  <a:gd name="T0" fmla="*/ 1001 w 1001"/>
                  <a:gd name="T1" fmla="*/ 0 h 695"/>
                  <a:gd name="T2" fmla="*/ 952 w 1001"/>
                  <a:gd name="T3" fmla="*/ 158 h 695"/>
                  <a:gd name="T4" fmla="*/ 910 w 1001"/>
                  <a:gd name="T5" fmla="*/ 116 h 695"/>
                  <a:gd name="T6" fmla="*/ 740 w 1001"/>
                  <a:gd name="T7" fmla="*/ 252 h 695"/>
                  <a:gd name="T8" fmla="*/ 740 w 1001"/>
                  <a:gd name="T9" fmla="*/ 458 h 695"/>
                  <a:gd name="T10" fmla="*/ 739 w 1001"/>
                  <a:gd name="T11" fmla="*/ 466 h 695"/>
                  <a:gd name="T12" fmla="*/ 733 w 1001"/>
                  <a:gd name="T13" fmla="*/ 472 h 695"/>
                  <a:gd name="T14" fmla="*/ 727 w 1001"/>
                  <a:gd name="T15" fmla="*/ 478 h 695"/>
                  <a:gd name="T16" fmla="*/ 718 w 1001"/>
                  <a:gd name="T17" fmla="*/ 479 h 695"/>
                  <a:gd name="T18" fmla="*/ 391 w 1001"/>
                  <a:gd name="T19" fmla="*/ 479 h 695"/>
                  <a:gd name="T20" fmla="*/ 391 w 1001"/>
                  <a:gd name="T21" fmla="*/ 674 h 695"/>
                  <a:gd name="T22" fmla="*/ 390 w 1001"/>
                  <a:gd name="T23" fmla="*/ 682 h 695"/>
                  <a:gd name="T24" fmla="*/ 385 w 1001"/>
                  <a:gd name="T25" fmla="*/ 688 h 695"/>
                  <a:gd name="T26" fmla="*/ 379 w 1001"/>
                  <a:gd name="T27" fmla="*/ 694 h 695"/>
                  <a:gd name="T28" fmla="*/ 370 w 1001"/>
                  <a:gd name="T29" fmla="*/ 695 h 695"/>
                  <a:gd name="T30" fmla="*/ 21 w 1001"/>
                  <a:gd name="T31" fmla="*/ 695 h 695"/>
                  <a:gd name="T32" fmla="*/ 10 w 1001"/>
                  <a:gd name="T33" fmla="*/ 692 h 695"/>
                  <a:gd name="T34" fmla="*/ 3 w 1001"/>
                  <a:gd name="T35" fmla="*/ 684 h 695"/>
                  <a:gd name="T36" fmla="*/ 0 w 1001"/>
                  <a:gd name="T37" fmla="*/ 674 h 695"/>
                  <a:gd name="T38" fmla="*/ 3 w 1001"/>
                  <a:gd name="T39" fmla="*/ 662 h 695"/>
                  <a:gd name="T40" fmla="*/ 10 w 1001"/>
                  <a:gd name="T41" fmla="*/ 655 h 695"/>
                  <a:gd name="T42" fmla="*/ 22 w 1001"/>
                  <a:gd name="T43" fmla="*/ 651 h 695"/>
                  <a:gd name="T44" fmla="*/ 348 w 1001"/>
                  <a:gd name="T45" fmla="*/ 651 h 695"/>
                  <a:gd name="T46" fmla="*/ 348 w 1001"/>
                  <a:gd name="T47" fmla="*/ 458 h 695"/>
                  <a:gd name="T48" fmla="*/ 351 w 1001"/>
                  <a:gd name="T49" fmla="*/ 447 h 695"/>
                  <a:gd name="T50" fmla="*/ 360 w 1001"/>
                  <a:gd name="T51" fmla="*/ 439 h 695"/>
                  <a:gd name="T52" fmla="*/ 370 w 1001"/>
                  <a:gd name="T53" fmla="*/ 435 h 695"/>
                  <a:gd name="T54" fmla="*/ 697 w 1001"/>
                  <a:gd name="T55" fmla="*/ 435 h 695"/>
                  <a:gd name="T56" fmla="*/ 697 w 1001"/>
                  <a:gd name="T57" fmla="*/ 242 h 695"/>
                  <a:gd name="T58" fmla="*/ 698 w 1001"/>
                  <a:gd name="T59" fmla="*/ 233 h 695"/>
                  <a:gd name="T60" fmla="*/ 705 w 1001"/>
                  <a:gd name="T61" fmla="*/ 225 h 695"/>
                  <a:gd name="T62" fmla="*/ 879 w 1001"/>
                  <a:gd name="T63" fmla="*/ 86 h 695"/>
                  <a:gd name="T64" fmla="*/ 842 w 1001"/>
                  <a:gd name="T65" fmla="*/ 50 h 695"/>
                  <a:gd name="T66" fmla="*/ 1001 w 1001"/>
                  <a:gd name="T67" fmla="*/ 0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01" h="695">
                    <a:moveTo>
                      <a:pt x="1001" y="0"/>
                    </a:moveTo>
                    <a:lnTo>
                      <a:pt x="952" y="158"/>
                    </a:lnTo>
                    <a:lnTo>
                      <a:pt x="910" y="116"/>
                    </a:lnTo>
                    <a:lnTo>
                      <a:pt x="740" y="252"/>
                    </a:lnTo>
                    <a:lnTo>
                      <a:pt x="740" y="458"/>
                    </a:lnTo>
                    <a:lnTo>
                      <a:pt x="739" y="466"/>
                    </a:lnTo>
                    <a:lnTo>
                      <a:pt x="733" y="472"/>
                    </a:lnTo>
                    <a:lnTo>
                      <a:pt x="727" y="478"/>
                    </a:lnTo>
                    <a:lnTo>
                      <a:pt x="718" y="479"/>
                    </a:lnTo>
                    <a:lnTo>
                      <a:pt x="391" y="479"/>
                    </a:lnTo>
                    <a:lnTo>
                      <a:pt x="391" y="674"/>
                    </a:lnTo>
                    <a:lnTo>
                      <a:pt x="390" y="682"/>
                    </a:lnTo>
                    <a:lnTo>
                      <a:pt x="385" y="688"/>
                    </a:lnTo>
                    <a:lnTo>
                      <a:pt x="379" y="694"/>
                    </a:lnTo>
                    <a:lnTo>
                      <a:pt x="370" y="695"/>
                    </a:lnTo>
                    <a:lnTo>
                      <a:pt x="21" y="695"/>
                    </a:lnTo>
                    <a:lnTo>
                      <a:pt x="10" y="692"/>
                    </a:lnTo>
                    <a:lnTo>
                      <a:pt x="3" y="684"/>
                    </a:lnTo>
                    <a:lnTo>
                      <a:pt x="0" y="674"/>
                    </a:lnTo>
                    <a:lnTo>
                      <a:pt x="3" y="662"/>
                    </a:lnTo>
                    <a:lnTo>
                      <a:pt x="10" y="655"/>
                    </a:lnTo>
                    <a:lnTo>
                      <a:pt x="22" y="651"/>
                    </a:lnTo>
                    <a:lnTo>
                      <a:pt x="348" y="651"/>
                    </a:lnTo>
                    <a:lnTo>
                      <a:pt x="348" y="458"/>
                    </a:lnTo>
                    <a:lnTo>
                      <a:pt x="351" y="447"/>
                    </a:lnTo>
                    <a:lnTo>
                      <a:pt x="360" y="439"/>
                    </a:lnTo>
                    <a:lnTo>
                      <a:pt x="370" y="435"/>
                    </a:lnTo>
                    <a:lnTo>
                      <a:pt x="697" y="435"/>
                    </a:lnTo>
                    <a:lnTo>
                      <a:pt x="697" y="242"/>
                    </a:lnTo>
                    <a:lnTo>
                      <a:pt x="698" y="233"/>
                    </a:lnTo>
                    <a:lnTo>
                      <a:pt x="705" y="225"/>
                    </a:lnTo>
                    <a:lnTo>
                      <a:pt x="879" y="86"/>
                    </a:lnTo>
                    <a:lnTo>
                      <a:pt x="842" y="50"/>
                    </a:lnTo>
                    <a:lnTo>
                      <a:pt x="10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Rectangle 42"/>
              <p:cNvSpPr>
                <a:spLocks noChangeArrowheads="1"/>
              </p:cNvSpPr>
              <p:nvPr/>
            </p:nvSpPr>
            <p:spPr bwMode="auto">
              <a:xfrm>
                <a:off x="1976" y="514"/>
                <a:ext cx="20" cy="33"/>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43"/>
              <p:cNvSpPr>
                <a:spLocks noChangeArrowheads="1"/>
              </p:cNvSpPr>
              <p:nvPr/>
            </p:nvSpPr>
            <p:spPr bwMode="auto">
              <a:xfrm>
                <a:off x="2015" y="489"/>
                <a:ext cx="19" cy="33"/>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41" name="Rectangle 40"/>
            <p:cNvSpPr/>
            <p:nvPr/>
          </p:nvSpPr>
          <p:spPr>
            <a:xfrm>
              <a:off x="4466153" y="4572000"/>
              <a:ext cx="1883904"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lumMod val="75000"/>
                      <a:lumOff val="25000"/>
                    </a:schemeClr>
                  </a:solidFill>
                  <a:latin typeface="Arial" pitchFamily="34" charset="0"/>
                  <a:cs typeface="Arial" pitchFamily="34" charset="0"/>
                </a:rPr>
                <a:t>Understand planning jargons</a:t>
              </a:r>
            </a:p>
          </p:txBody>
        </p:sp>
      </p:grpSp>
      <p:grpSp>
        <p:nvGrpSpPr>
          <p:cNvPr id="56" name="Group 55"/>
          <p:cNvGrpSpPr/>
          <p:nvPr/>
        </p:nvGrpSpPr>
        <p:grpSpPr>
          <a:xfrm>
            <a:off x="8051389" y="2760588"/>
            <a:ext cx="3070977" cy="3223209"/>
            <a:chOff x="6461127" y="2190750"/>
            <a:chExt cx="2492373" cy="2766522"/>
          </a:xfrm>
        </p:grpSpPr>
        <p:sp>
          <p:nvSpPr>
            <p:cNvPr id="57" name="Oval 56"/>
            <p:cNvSpPr/>
            <p:nvPr/>
          </p:nvSpPr>
          <p:spPr>
            <a:xfrm>
              <a:off x="7315200" y="4324350"/>
              <a:ext cx="228600" cy="228600"/>
            </a:xfrm>
            <a:prstGeom prst="ellipse">
              <a:avLst/>
            </a:prstGeom>
            <a:solidFill>
              <a:srgbClr val="512A8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ound Diagonal Corner Rectangle 57"/>
            <p:cNvSpPr/>
            <p:nvPr/>
          </p:nvSpPr>
          <p:spPr>
            <a:xfrm>
              <a:off x="7696200" y="2190750"/>
              <a:ext cx="1181100" cy="1219200"/>
            </a:xfrm>
            <a:prstGeom prst="round2DiagRect">
              <a:avLst/>
            </a:prstGeom>
            <a:solidFill>
              <a:srgbClr val="512A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Elbow Connector 58"/>
            <p:cNvCxnSpPr>
              <a:stCxn id="57" idx="0"/>
              <a:endCxn id="58" idx="3"/>
            </p:cNvCxnSpPr>
            <p:nvPr/>
          </p:nvCxnSpPr>
          <p:spPr>
            <a:xfrm rot="5400000" flipH="1" flipV="1">
              <a:off x="6791325" y="2828925"/>
              <a:ext cx="2133600" cy="857250"/>
            </a:xfrm>
            <a:prstGeom prst="bentConnector3">
              <a:avLst>
                <a:gd name="adj1" fmla="val 110714"/>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0" name="Rectangle 59"/>
            <p:cNvSpPr/>
            <p:nvPr/>
          </p:nvSpPr>
          <p:spPr>
            <a:xfrm>
              <a:off x="7543800" y="3486149"/>
              <a:ext cx="1409700" cy="5928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75000"/>
                      <a:lumOff val="25000"/>
                    </a:schemeClr>
                  </a:solidFill>
                  <a:latin typeface="Arial" pitchFamily="34" charset="0"/>
                  <a:cs typeface="Arial" pitchFamily="34" charset="0"/>
                </a:rPr>
                <a:t>Predictive Analytics With ML</a:t>
              </a:r>
            </a:p>
          </p:txBody>
        </p:sp>
        <p:grpSp>
          <p:nvGrpSpPr>
            <p:cNvPr id="61" name="Group 47"/>
            <p:cNvGrpSpPr>
              <a:grpSpLocks noChangeAspect="1"/>
            </p:cNvGrpSpPr>
            <p:nvPr/>
          </p:nvGrpSpPr>
          <p:grpSpPr bwMode="auto">
            <a:xfrm>
              <a:off x="8077208" y="2501900"/>
              <a:ext cx="477838" cy="584200"/>
              <a:chOff x="5088" y="1384"/>
              <a:chExt cx="301" cy="368"/>
            </a:xfrm>
            <a:solidFill>
              <a:schemeClr val="bg1"/>
            </a:solidFill>
          </p:grpSpPr>
          <p:sp>
            <p:nvSpPr>
              <p:cNvPr id="63" name="Freeform 49"/>
              <p:cNvSpPr>
                <a:spLocks/>
              </p:cNvSpPr>
              <p:nvPr/>
            </p:nvSpPr>
            <p:spPr bwMode="auto">
              <a:xfrm>
                <a:off x="5133" y="1684"/>
                <a:ext cx="106" cy="9"/>
              </a:xfrm>
              <a:custGeom>
                <a:avLst/>
                <a:gdLst>
                  <a:gd name="T0" fmla="*/ 42 w 946"/>
                  <a:gd name="T1" fmla="*/ 0 h 88"/>
                  <a:gd name="T2" fmla="*/ 904 w 946"/>
                  <a:gd name="T3" fmla="*/ 0 h 88"/>
                  <a:gd name="T4" fmla="*/ 918 w 946"/>
                  <a:gd name="T5" fmla="*/ 2 h 88"/>
                  <a:gd name="T6" fmla="*/ 929 w 946"/>
                  <a:gd name="T7" fmla="*/ 8 h 88"/>
                  <a:gd name="T8" fmla="*/ 938 w 946"/>
                  <a:gd name="T9" fmla="*/ 16 h 88"/>
                  <a:gd name="T10" fmla="*/ 944 w 946"/>
                  <a:gd name="T11" fmla="*/ 27 h 88"/>
                  <a:gd name="T12" fmla="*/ 946 w 946"/>
                  <a:gd name="T13" fmla="*/ 38 h 88"/>
                  <a:gd name="T14" fmla="*/ 946 w 946"/>
                  <a:gd name="T15" fmla="*/ 50 h 88"/>
                  <a:gd name="T16" fmla="*/ 944 w 946"/>
                  <a:gd name="T17" fmla="*/ 62 h 88"/>
                  <a:gd name="T18" fmla="*/ 938 w 946"/>
                  <a:gd name="T19" fmla="*/ 72 h 88"/>
                  <a:gd name="T20" fmla="*/ 929 w 946"/>
                  <a:gd name="T21" fmla="*/ 81 h 88"/>
                  <a:gd name="T22" fmla="*/ 918 w 946"/>
                  <a:gd name="T23" fmla="*/ 86 h 88"/>
                  <a:gd name="T24" fmla="*/ 904 w 946"/>
                  <a:gd name="T25" fmla="*/ 88 h 88"/>
                  <a:gd name="T26" fmla="*/ 42 w 946"/>
                  <a:gd name="T27" fmla="*/ 88 h 88"/>
                  <a:gd name="T28" fmla="*/ 28 w 946"/>
                  <a:gd name="T29" fmla="*/ 86 h 88"/>
                  <a:gd name="T30" fmla="*/ 17 w 946"/>
                  <a:gd name="T31" fmla="*/ 81 h 88"/>
                  <a:gd name="T32" fmla="*/ 8 w 946"/>
                  <a:gd name="T33" fmla="*/ 72 h 88"/>
                  <a:gd name="T34" fmla="*/ 3 w 946"/>
                  <a:gd name="T35" fmla="*/ 62 h 88"/>
                  <a:gd name="T36" fmla="*/ 0 w 946"/>
                  <a:gd name="T37" fmla="*/ 50 h 88"/>
                  <a:gd name="T38" fmla="*/ 0 w 946"/>
                  <a:gd name="T39" fmla="*/ 38 h 88"/>
                  <a:gd name="T40" fmla="*/ 3 w 946"/>
                  <a:gd name="T41" fmla="*/ 27 h 88"/>
                  <a:gd name="T42" fmla="*/ 8 w 946"/>
                  <a:gd name="T43" fmla="*/ 16 h 88"/>
                  <a:gd name="T44" fmla="*/ 17 w 946"/>
                  <a:gd name="T45" fmla="*/ 8 h 88"/>
                  <a:gd name="T46" fmla="*/ 28 w 946"/>
                  <a:gd name="T47" fmla="*/ 2 h 88"/>
                  <a:gd name="T48" fmla="*/ 42 w 946"/>
                  <a:gd name="T49"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6" h="88">
                    <a:moveTo>
                      <a:pt x="42" y="0"/>
                    </a:moveTo>
                    <a:lnTo>
                      <a:pt x="904" y="0"/>
                    </a:lnTo>
                    <a:lnTo>
                      <a:pt x="918" y="2"/>
                    </a:lnTo>
                    <a:lnTo>
                      <a:pt x="929" y="8"/>
                    </a:lnTo>
                    <a:lnTo>
                      <a:pt x="938" y="16"/>
                    </a:lnTo>
                    <a:lnTo>
                      <a:pt x="944" y="27"/>
                    </a:lnTo>
                    <a:lnTo>
                      <a:pt x="946" y="38"/>
                    </a:lnTo>
                    <a:lnTo>
                      <a:pt x="946" y="50"/>
                    </a:lnTo>
                    <a:lnTo>
                      <a:pt x="944" y="62"/>
                    </a:lnTo>
                    <a:lnTo>
                      <a:pt x="938" y="72"/>
                    </a:lnTo>
                    <a:lnTo>
                      <a:pt x="929" y="81"/>
                    </a:lnTo>
                    <a:lnTo>
                      <a:pt x="918" y="86"/>
                    </a:lnTo>
                    <a:lnTo>
                      <a:pt x="904" y="88"/>
                    </a:lnTo>
                    <a:lnTo>
                      <a:pt x="42" y="88"/>
                    </a:lnTo>
                    <a:lnTo>
                      <a:pt x="28" y="86"/>
                    </a:lnTo>
                    <a:lnTo>
                      <a:pt x="17" y="81"/>
                    </a:lnTo>
                    <a:lnTo>
                      <a:pt x="8" y="72"/>
                    </a:lnTo>
                    <a:lnTo>
                      <a:pt x="3" y="62"/>
                    </a:lnTo>
                    <a:lnTo>
                      <a:pt x="0" y="50"/>
                    </a:lnTo>
                    <a:lnTo>
                      <a:pt x="0" y="38"/>
                    </a:lnTo>
                    <a:lnTo>
                      <a:pt x="3" y="27"/>
                    </a:lnTo>
                    <a:lnTo>
                      <a:pt x="8" y="16"/>
                    </a:lnTo>
                    <a:lnTo>
                      <a:pt x="17" y="8"/>
                    </a:lnTo>
                    <a:lnTo>
                      <a:pt x="28" y="2"/>
                    </a:lnTo>
                    <a:lnTo>
                      <a:pt x="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50"/>
              <p:cNvSpPr>
                <a:spLocks/>
              </p:cNvSpPr>
              <p:nvPr/>
            </p:nvSpPr>
            <p:spPr bwMode="auto">
              <a:xfrm>
                <a:off x="5146" y="1455"/>
                <a:ext cx="71" cy="9"/>
              </a:xfrm>
              <a:custGeom>
                <a:avLst/>
                <a:gdLst>
                  <a:gd name="T0" fmla="*/ 42 w 636"/>
                  <a:gd name="T1" fmla="*/ 0 h 87"/>
                  <a:gd name="T2" fmla="*/ 594 w 636"/>
                  <a:gd name="T3" fmla="*/ 0 h 87"/>
                  <a:gd name="T4" fmla="*/ 608 w 636"/>
                  <a:gd name="T5" fmla="*/ 2 h 87"/>
                  <a:gd name="T6" fmla="*/ 619 w 636"/>
                  <a:gd name="T7" fmla="*/ 7 h 87"/>
                  <a:gd name="T8" fmla="*/ 628 w 636"/>
                  <a:gd name="T9" fmla="*/ 16 h 87"/>
                  <a:gd name="T10" fmla="*/ 634 w 636"/>
                  <a:gd name="T11" fmla="*/ 26 h 87"/>
                  <a:gd name="T12" fmla="*/ 636 w 636"/>
                  <a:gd name="T13" fmla="*/ 37 h 87"/>
                  <a:gd name="T14" fmla="*/ 636 w 636"/>
                  <a:gd name="T15" fmla="*/ 50 h 87"/>
                  <a:gd name="T16" fmla="*/ 634 w 636"/>
                  <a:gd name="T17" fmla="*/ 61 h 87"/>
                  <a:gd name="T18" fmla="*/ 628 w 636"/>
                  <a:gd name="T19" fmla="*/ 72 h 87"/>
                  <a:gd name="T20" fmla="*/ 619 w 636"/>
                  <a:gd name="T21" fmla="*/ 80 h 87"/>
                  <a:gd name="T22" fmla="*/ 608 w 636"/>
                  <a:gd name="T23" fmla="*/ 85 h 87"/>
                  <a:gd name="T24" fmla="*/ 594 w 636"/>
                  <a:gd name="T25" fmla="*/ 87 h 87"/>
                  <a:gd name="T26" fmla="*/ 42 w 636"/>
                  <a:gd name="T27" fmla="*/ 87 h 87"/>
                  <a:gd name="T28" fmla="*/ 28 w 636"/>
                  <a:gd name="T29" fmla="*/ 85 h 87"/>
                  <a:gd name="T30" fmla="*/ 16 w 636"/>
                  <a:gd name="T31" fmla="*/ 80 h 87"/>
                  <a:gd name="T32" fmla="*/ 8 w 636"/>
                  <a:gd name="T33" fmla="*/ 72 h 87"/>
                  <a:gd name="T34" fmla="*/ 3 w 636"/>
                  <a:gd name="T35" fmla="*/ 61 h 87"/>
                  <a:gd name="T36" fmla="*/ 0 w 636"/>
                  <a:gd name="T37" fmla="*/ 50 h 87"/>
                  <a:gd name="T38" fmla="*/ 0 w 636"/>
                  <a:gd name="T39" fmla="*/ 37 h 87"/>
                  <a:gd name="T40" fmla="*/ 3 w 636"/>
                  <a:gd name="T41" fmla="*/ 26 h 87"/>
                  <a:gd name="T42" fmla="*/ 8 w 636"/>
                  <a:gd name="T43" fmla="*/ 16 h 87"/>
                  <a:gd name="T44" fmla="*/ 16 w 636"/>
                  <a:gd name="T45" fmla="*/ 7 h 87"/>
                  <a:gd name="T46" fmla="*/ 28 w 636"/>
                  <a:gd name="T47" fmla="*/ 2 h 87"/>
                  <a:gd name="T48" fmla="*/ 42 w 636"/>
                  <a:gd name="T49"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36" h="87">
                    <a:moveTo>
                      <a:pt x="42" y="0"/>
                    </a:moveTo>
                    <a:lnTo>
                      <a:pt x="594" y="0"/>
                    </a:lnTo>
                    <a:lnTo>
                      <a:pt x="608" y="2"/>
                    </a:lnTo>
                    <a:lnTo>
                      <a:pt x="619" y="7"/>
                    </a:lnTo>
                    <a:lnTo>
                      <a:pt x="628" y="16"/>
                    </a:lnTo>
                    <a:lnTo>
                      <a:pt x="634" y="26"/>
                    </a:lnTo>
                    <a:lnTo>
                      <a:pt x="636" y="37"/>
                    </a:lnTo>
                    <a:lnTo>
                      <a:pt x="636" y="50"/>
                    </a:lnTo>
                    <a:lnTo>
                      <a:pt x="634" y="61"/>
                    </a:lnTo>
                    <a:lnTo>
                      <a:pt x="628" y="72"/>
                    </a:lnTo>
                    <a:lnTo>
                      <a:pt x="619" y="80"/>
                    </a:lnTo>
                    <a:lnTo>
                      <a:pt x="608" y="85"/>
                    </a:lnTo>
                    <a:lnTo>
                      <a:pt x="594" y="87"/>
                    </a:lnTo>
                    <a:lnTo>
                      <a:pt x="42" y="87"/>
                    </a:lnTo>
                    <a:lnTo>
                      <a:pt x="28" y="85"/>
                    </a:lnTo>
                    <a:lnTo>
                      <a:pt x="16" y="80"/>
                    </a:lnTo>
                    <a:lnTo>
                      <a:pt x="8" y="72"/>
                    </a:lnTo>
                    <a:lnTo>
                      <a:pt x="3" y="61"/>
                    </a:lnTo>
                    <a:lnTo>
                      <a:pt x="0" y="50"/>
                    </a:lnTo>
                    <a:lnTo>
                      <a:pt x="0" y="37"/>
                    </a:lnTo>
                    <a:lnTo>
                      <a:pt x="3" y="26"/>
                    </a:lnTo>
                    <a:lnTo>
                      <a:pt x="8" y="16"/>
                    </a:lnTo>
                    <a:lnTo>
                      <a:pt x="16" y="7"/>
                    </a:lnTo>
                    <a:lnTo>
                      <a:pt x="28" y="2"/>
                    </a:lnTo>
                    <a:lnTo>
                      <a:pt x="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51"/>
              <p:cNvSpPr>
                <a:spLocks/>
              </p:cNvSpPr>
              <p:nvPr/>
            </p:nvSpPr>
            <p:spPr bwMode="auto">
              <a:xfrm>
                <a:off x="5133" y="1648"/>
                <a:ext cx="106" cy="10"/>
              </a:xfrm>
              <a:custGeom>
                <a:avLst/>
                <a:gdLst>
                  <a:gd name="T0" fmla="*/ 42 w 946"/>
                  <a:gd name="T1" fmla="*/ 0 h 89"/>
                  <a:gd name="T2" fmla="*/ 904 w 946"/>
                  <a:gd name="T3" fmla="*/ 0 h 89"/>
                  <a:gd name="T4" fmla="*/ 918 w 946"/>
                  <a:gd name="T5" fmla="*/ 2 h 89"/>
                  <a:gd name="T6" fmla="*/ 929 w 946"/>
                  <a:gd name="T7" fmla="*/ 8 h 89"/>
                  <a:gd name="T8" fmla="*/ 938 w 946"/>
                  <a:gd name="T9" fmla="*/ 17 h 89"/>
                  <a:gd name="T10" fmla="*/ 944 w 946"/>
                  <a:gd name="T11" fmla="*/ 27 h 89"/>
                  <a:gd name="T12" fmla="*/ 946 w 946"/>
                  <a:gd name="T13" fmla="*/ 39 h 89"/>
                  <a:gd name="T14" fmla="*/ 946 w 946"/>
                  <a:gd name="T15" fmla="*/ 50 h 89"/>
                  <a:gd name="T16" fmla="*/ 944 w 946"/>
                  <a:gd name="T17" fmla="*/ 61 h 89"/>
                  <a:gd name="T18" fmla="*/ 938 w 946"/>
                  <a:gd name="T19" fmla="*/ 72 h 89"/>
                  <a:gd name="T20" fmla="*/ 929 w 946"/>
                  <a:gd name="T21" fmla="*/ 80 h 89"/>
                  <a:gd name="T22" fmla="*/ 918 w 946"/>
                  <a:gd name="T23" fmla="*/ 86 h 89"/>
                  <a:gd name="T24" fmla="*/ 904 w 946"/>
                  <a:gd name="T25" fmla="*/ 89 h 89"/>
                  <a:gd name="T26" fmla="*/ 42 w 946"/>
                  <a:gd name="T27" fmla="*/ 89 h 89"/>
                  <a:gd name="T28" fmla="*/ 28 w 946"/>
                  <a:gd name="T29" fmla="*/ 86 h 89"/>
                  <a:gd name="T30" fmla="*/ 17 w 946"/>
                  <a:gd name="T31" fmla="*/ 80 h 89"/>
                  <a:gd name="T32" fmla="*/ 8 w 946"/>
                  <a:gd name="T33" fmla="*/ 72 h 89"/>
                  <a:gd name="T34" fmla="*/ 3 w 946"/>
                  <a:gd name="T35" fmla="*/ 61 h 89"/>
                  <a:gd name="T36" fmla="*/ 0 w 946"/>
                  <a:gd name="T37" fmla="*/ 50 h 89"/>
                  <a:gd name="T38" fmla="*/ 0 w 946"/>
                  <a:gd name="T39" fmla="*/ 39 h 89"/>
                  <a:gd name="T40" fmla="*/ 3 w 946"/>
                  <a:gd name="T41" fmla="*/ 27 h 89"/>
                  <a:gd name="T42" fmla="*/ 8 w 946"/>
                  <a:gd name="T43" fmla="*/ 17 h 89"/>
                  <a:gd name="T44" fmla="*/ 17 w 946"/>
                  <a:gd name="T45" fmla="*/ 8 h 89"/>
                  <a:gd name="T46" fmla="*/ 28 w 946"/>
                  <a:gd name="T47" fmla="*/ 2 h 89"/>
                  <a:gd name="T48" fmla="*/ 42 w 946"/>
                  <a:gd name="T4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6" h="89">
                    <a:moveTo>
                      <a:pt x="42" y="0"/>
                    </a:moveTo>
                    <a:lnTo>
                      <a:pt x="904" y="0"/>
                    </a:lnTo>
                    <a:lnTo>
                      <a:pt x="918" y="2"/>
                    </a:lnTo>
                    <a:lnTo>
                      <a:pt x="929" y="8"/>
                    </a:lnTo>
                    <a:lnTo>
                      <a:pt x="938" y="17"/>
                    </a:lnTo>
                    <a:lnTo>
                      <a:pt x="944" y="27"/>
                    </a:lnTo>
                    <a:lnTo>
                      <a:pt x="946" y="39"/>
                    </a:lnTo>
                    <a:lnTo>
                      <a:pt x="946" y="50"/>
                    </a:lnTo>
                    <a:lnTo>
                      <a:pt x="944" y="61"/>
                    </a:lnTo>
                    <a:lnTo>
                      <a:pt x="938" y="72"/>
                    </a:lnTo>
                    <a:lnTo>
                      <a:pt x="929" y="80"/>
                    </a:lnTo>
                    <a:lnTo>
                      <a:pt x="918" y="86"/>
                    </a:lnTo>
                    <a:lnTo>
                      <a:pt x="904" y="89"/>
                    </a:lnTo>
                    <a:lnTo>
                      <a:pt x="42" y="89"/>
                    </a:lnTo>
                    <a:lnTo>
                      <a:pt x="28" y="86"/>
                    </a:lnTo>
                    <a:lnTo>
                      <a:pt x="17" y="80"/>
                    </a:lnTo>
                    <a:lnTo>
                      <a:pt x="8" y="72"/>
                    </a:lnTo>
                    <a:lnTo>
                      <a:pt x="3" y="61"/>
                    </a:lnTo>
                    <a:lnTo>
                      <a:pt x="0" y="50"/>
                    </a:lnTo>
                    <a:lnTo>
                      <a:pt x="0" y="39"/>
                    </a:lnTo>
                    <a:lnTo>
                      <a:pt x="3" y="27"/>
                    </a:lnTo>
                    <a:lnTo>
                      <a:pt x="8" y="17"/>
                    </a:lnTo>
                    <a:lnTo>
                      <a:pt x="17" y="8"/>
                    </a:lnTo>
                    <a:lnTo>
                      <a:pt x="28" y="2"/>
                    </a:lnTo>
                    <a:lnTo>
                      <a:pt x="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52"/>
              <p:cNvSpPr>
                <a:spLocks/>
              </p:cNvSpPr>
              <p:nvPr/>
            </p:nvSpPr>
            <p:spPr bwMode="auto">
              <a:xfrm>
                <a:off x="5258" y="1651"/>
                <a:ext cx="24" cy="17"/>
              </a:xfrm>
              <a:custGeom>
                <a:avLst/>
                <a:gdLst>
                  <a:gd name="T0" fmla="*/ 77 w 219"/>
                  <a:gd name="T1" fmla="*/ 0 h 158"/>
                  <a:gd name="T2" fmla="*/ 142 w 219"/>
                  <a:gd name="T3" fmla="*/ 0 h 158"/>
                  <a:gd name="T4" fmla="*/ 163 w 219"/>
                  <a:gd name="T5" fmla="*/ 2 h 158"/>
                  <a:gd name="T6" fmla="*/ 180 w 219"/>
                  <a:gd name="T7" fmla="*/ 8 h 158"/>
                  <a:gd name="T8" fmla="*/ 194 w 219"/>
                  <a:gd name="T9" fmla="*/ 19 h 158"/>
                  <a:gd name="T10" fmla="*/ 205 w 219"/>
                  <a:gd name="T11" fmla="*/ 31 h 158"/>
                  <a:gd name="T12" fmla="*/ 213 w 219"/>
                  <a:gd name="T13" fmla="*/ 46 h 158"/>
                  <a:gd name="T14" fmla="*/ 218 w 219"/>
                  <a:gd name="T15" fmla="*/ 62 h 158"/>
                  <a:gd name="T16" fmla="*/ 219 w 219"/>
                  <a:gd name="T17" fmla="*/ 79 h 158"/>
                  <a:gd name="T18" fmla="*/ 218 w 219"/>
                  <a:gd name="T19" fmla="*/ 96 h 158"/>
                  <a:gd name="T20" fmla="*/ 213 w 219"/>
                  <a:gd name="T21" fmla="*/ 112 h 158"/>
                  <a:gd name="T22" fmla="*/ 205 w 219"/>
                  <a:gd name="T23" fmla="*/ 127 h 158"/>
                  <a:gd name="T24" fmla="*/ 194 w 219"/>
                  <a:gd name="T25" fmla="*/ 139 h 158"/>
                  <a:gd name="T26" fmla="*/ 180 w 219"/>
                  <a:gd name="T27" fmla="*/ 150 h 158"/>
                  <a:gd name="T28" fmla="*/ 163 w 219"/>
                  <a:gd name="T29" fmla="*/ 156 h 158"/>
                  <a:gd name="T30" fmla="*/ 142 w 219"/>
                  <a:gd name="T31" fmla="*/ 158 h 158"/>
                  <a:gd name="T32" fmla="*/ 77 w 219"/>
                  <a:gd name="T33" fmla="*/ 158 h 158"/>
                  <a:gd name="T34" fmla="*/ 57 w 219"/>
                  <a:gd name="T35" fmla="*/ 156 h 158"/>
                  <a:gd name="T36" fmla="*/ 40 w 219"/>
                  <a:gd name="T37" fmla="*/ 150 h 158"/>
                  <a:gd name="T38" fmla="*/ 25 w 219"/>
                  <a:gd name="T39" fmla="*/ 139 h 158"/>
                  <a:gd name="T40" fmla="*/ 15 w 219"/>
                  <a:gd name="T41" fmla="*/ 127 h 158"/>
                  <a:gd name="T42" fmla="*/ 7 w 219"/>
                  <a:gd name="T43" fmla="*/ 112 h 158"/>
                  <a:gd name="T44" fmla="*/ 2 w 219"/>
                  <a:gd name="T45" fmla="*/ 96 h 158"/>
                  <a:gd name="T46" fmla="*/ 0 w 219"/>
                  <a:gd name="T47" fmla="*/ 79 h 158"/>
                  <a:gd name="T48" fmla="*/ 2 w 219"/>
                  <a:gd name="T49" fmla="*/ 62 h 158"/>
                  <a:gd name="T50" fmla="*/ 7 w 219"/>
                  <a:gd name="T51" fmla="*/ 46 h 158"/>
                  <a:gd name="T52" fmla="*/ 15 w 219"/>
                  <a:gd name="T53" fmla="*/ 31 h 158"/>
                  <a:gd name="T54" fmla="*/ 25 w 219"/>
                  <a:gd name="T55" fmla="*/ 19 h 158"/>
                  <a:gd name="T56" fmla="*/ 40 w 219"/>
                  <a:gd name="T57" fmla="*/ 8 h 158"/>
                  <a:gd name="T58" fmla="*/ 57 w 219"/>
                  <a:gd name="T59" fmla="*/ 2 h 158"/>
                  <a:gd name="T60" fmla="*/ 77 w 219"/>
                  <a:gd name="T61"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 h="158">
                    <a:moveTo>
                      <a:pt x="77" y="0"/>
                    </a:moveTo>
                    <a:lnTo>
                      <a:pt x="142" y="0"/>
                    </a:lnTo>
                    <a:lnTo>
                      <a:pt x="163" y="2"/>
                    </a:lnTo>
                    <a:lnTo>
                      <a:pt x="180" y="8"/>
                    </a:lnTo>
                    <a:lnTo>
                      <a:pt x="194" y="19"/>
                    </a:lnTo>
                    <a:lnTo>
                      <a:pt x="205" y="31"/>
                    </a:lnTo>
                    <a:lnTo>
                      <a:pt x="213" y="46"/>
                    </a:lnTo>
                    <a:lnTo>
                      <a:pt x="218" y="62"/>
                    </a:lnTo>
                    <a:lnTo>
                      <a:pt x="219" y="79"/>
                    </a:lnTo>
                    <a:lnTo>
                      <a:pt x="218" y="96"/>
                    </a:lnTo>
                    <a:lnTo>
                      <a:pt x="213" y="112"/>
                    </a:lnTo>
                    <a:lnTo>
                      <a:pt x="205" y="127"/>
                    </a:lnTo>
                    <a:lnTo>
                      <a:pt x="194" y="139"/>
                    </a:lnTo>
                    <a:lnTo>
                      <a:pt x="180" y="150"/>
                    </a:lnTo>
                    <a:lnTo>
                      <a:pt x="163" y="156"/>
                    </a:lnTo>
                    <a:lnTo>
                      <a:pt x="142" y="158"/>
                    </a:lnTo>
                    <a:lnTo>
                      <a:pt x="77" y="158"/>
                    </a:lnTo>
                    <a:lnTo>
                      <a:pt x="57" y="156"/>
                    </a:lnTo>
                    <a:lnTo>
                      <a:pt x="40" y="150"/>
                    </a:lnTo>
                    <a:lnTo>
                      <a:pt x="25" y="139"/>
                    </a:lnTo>
                    <a:lnTo>
                      <a:pt x="15" y="127"/>
                    </a:lnTo>
                    <a:lnTo>
                      <a:pt x="7" y="112"/>
                    </a:lnTo>
                    <a:lnTo>
                      <a:pt x="2" y="96"/>
                    </a:lnTo>
                    <a:lnTo>
                      <a:pt x="0" y="79"/>
                    </a:lnTo>
                    <a:lnTo>
                      <a:pt x="2" y="62"/>
                    </a:lnTo>
                    <a:lnTo>
                      <a:pt x="7" y="46"/>
                    </a:lnTo>
                    <a:lnTo>
                      <a:pt x="15" y="31"/>
                    </a:lnTo>
                    <a:lnTo>
                      <a:pt x="25" y="19"/>
                    </a:lnTo>
                    <a:lnTo>
                      <a:pt x="40" y="8"/>
                    </a:lnTo>
                    <a:lnTo>
                      <a:pt x="57" y="2"/>
                    </a:lnTo>
                    <a:lnTo>
                      <a:pt x="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53"/>
              <p:cNvSpPr>
                <a:spLocks/>
              </p:cNvSpPr>
              <p:nvPr/>
            </p:nvSpPr>
            <p:spPr bwMode="auto">
              <a:xfrm>
                <a:off x="5286" y="1651"/>
                <a:ext cx="24" cy="17"/>
              </a:xfrm>
              <a:custGeom>
                <a:avLst/>
                <a:gdLst>
                  <a:gd name="T0" fmla="*/ 76 w 218"/>
                  <a:gd name="T1" fmla="*/ 0 h 158"/>
                  <a:gd name="T2" fmla="*/ 140 w 218"/>
                  <a:gd name="T3" fmla="*/ 0 h 158"/>
                  <a:gd name="T4" fmla="*/ 161 w 218"/>
                  <a:gd name="T5" fmla="*/ 2 h 158"/>
                  <a:gd name="T6" fmla="*/ 179 w 218"/>
                  <a:gd name="T7" fmla="*/ 8 h 158"/>
                  <a:gd name="T8" fmla="*/ 193 w 218"/>
                  <a:gd name="T9" fmla="*/ 19 h 158"/>
                  <a:gd name="T10" fmla="*/ 204 w 218"/>
                  <a:gd name="T11" fmla="*/ 31 h 158"/>
                  <a:gd name="T12" fmla="*/ 211 w 218"/>
                  <a:gd name="T13" fmla="*/ 46 h 158"/>
                  <a:gd name="T14" fmla="*/ 216 w 218"/>
                  <a:gd name="T15" fmla="*/ 62 h 158"/>
                  <a:gd name="T16" fmla="*/ 218 w 218"/>
                  <a:gd name="T17" fmla="*/ 79 h 158"/>
                  <a:gd name="T18" fmla="*/ 216 w 218"/>
                  <a:gd name="T19" fmla="*/ 96 h 158"/>
                  <a:gd name="T20" fmla="*/ 211 w 218"/>
                  <a:gd name="T21" fmla="*/ 112 h 158"/>
                  <a:gd name="T22" fmla="*/ 204 w 218"/>
                  <a:gd name="T23" fmla="*/ 127 h 158"/>
                  <a:gd name="T24" fmla="*/ 193 w 218"/>
                  <a:gd name="T25" fmla="*/ 139 h 158"/>
                  <a:gd name="T26" fmla="*/ 179 w 218"/>
                  <a:gd name="T27" fmla="*/ 150 h 158"/>
                  <a:gd name="T28" fmla="*/ 161 w 218"/>
                  <a:gd name="T29" fmla="*/ 156 h 158"/>
                  <a:gd name="T30" fmla="*/ 140 w 218"/>
                  <a:gd name="T31" fmla="*/ 158 h 158"/>
                  <a:gd name="T32" fmla="*/ 76 w 218"/>
                  <a:gd name="T33" fmla="*/ 158 h 158"/>
                  <a:gd name="T34" fmla="*/ 56 w 218"/>
                  <a:gd name="T35" fmla="*/ 156 h 158"/>
                  <a:gd name="T36" fmla="*/ 38 w 218"/>
                  <a:gd name="T37" fmla="*/ 150 h 158"/>
                  <a:gd name="T38" fmla="*/ 25 w 218"/>
                  <a:gd name="T39" fmla="*/ 139 h 158"/>
                  <a:gd name="T40" fmla="*/ 13 w 218"/>
                  <a:gd name="T41" fmla="*/ 127 h 158"/>
                  <a:gd name="T42" fmla="*/ 6 w 218"/>
                  <a:gd name="T43" fmla="*/ 112 h 158"/>
                  <a:gd name="T44" fmla="*/ 1 w 218"/>
                  <a:gd name="T45" fmla="*/ 96 h 158"/>
                  <a:gd name="T46" fmla="*/ 0 w 218"/>
                  <a:gd name="T47" fmla="*/ 79 h 158"/>
                  <a:gd name="T48" fmla="*/ 1 w 218"/>
                  <a:gd name="T49" fmla="*/ 62 h 158"/>
                  <a:gd name="T50" fmla="*/ 6 w 218"/>
                  <a:gd name="T51" fmla="*/ 46 h 158"/>
                  <a:gd name="T52" fmla="*/ 13 w 218"/>
                  <a:gd name="T53" fmla="*/ 31 h 158"/>
                  <a:gd name="T54" fmla="*/ 25 w 218"/>
                  <a:gd name="T55" fmla="*/ 19 h 158"/>
                  <a:gd name="T56" fmla="*/ 38 w 218"/>
                  <a:gd name="T57" fmla="*/ 8 h 158"/>
                  <a:gd name="T58" fmla="*/ 56 w 218"/>
                  <a:gd name="T59" fmla="*/ 2 h 158"/>
                  <a:gd name="T60" fmla="*/ 76 w 218"/>
                  <a:gd name="T61"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8" h="158">
                    <a:moveTo>
                      <a:pt x="76" y="0"/>
                    </a:moveTo>
                    <a:lnTo>
                      <a:pt x="140" y="0"/>
                    </a:lnTo>
                    <a:lnTo>
                      <a:pt x="161" y="2"/>
                    </a:lnTo>
                    <a:lnTo>
                      <a:pt x="179" y="8"/>
                    </a:lnTo>
                    <a:lnTo>
                      <a:pt x="193" y="19"/>
                    </a:lnTo>
                    <a:lnTo>
                      <a:pt x="204" y="31"/>
                    </a:lnTo>
                    <a:lnTo>
                      <a:pt x="211" y="46"/>
                    </a:lnTo>
                    <a:lnTo>
                      <a:pt x="216" y="62"/>
                    </a:lnTo>
                    <a:lnTo>
                      <a:pt x="218" y="79"/>
                    </a:lnTo>
                    <a:lnTo>
                      <a:pt x="216" y="96"/>
                    </a:lnTo>
                    <a:lnTo>
                      <a:pt x="211" y="112"/>
                    </a:lnTo>
                    <a:lnTo>
                      <a:pt x="204" y="127"/>
                    </a:lnTo>
                    <a:lnTo>
                      <a:pt x="193" y="139"/>
                    </a:lnTo>
                    <a:lnTo>
                      <a:pt x="179" y="150"/>
                    </a:lnTo>
                    <a:lnTo>
                      <a:pt x="161" y="156"/>
                    </a:lnTo>
                    <a:lnTo>
                      <a:pt x="140" y="158"/>
                    </a:lnTo>
                    <a:lnTo>
                      <a:pt x="76" y="158"/>
                    </a:lnTo>
                    <a:lnTo>
                      <a:pt x="56" y="156"/>
                    </a:lnTo>
                    <a:lnTo>
                      <a:pt x="38" y="150"/>
                    </a:lnTo>
                    <a:lnTo>
                      <a:pt x="25" y="139"/>
                    </a:lnTo>
                    <a:lnTo>
                      <a:pt x="13" y="127"/>
                    </a:lnTo>
                    <a:lnTo>
                      <a:pt x="6" y="112"/>
                    </a:lnTo>
                    <a:lnTo>
                      <a:pt x="1" y="96"/>
                    </a:lnTo>
                    <a:lnTo>
                      <a:pt x="0" y="79"/>
                    </a:lnTo>
                    <a:lnTo>
                      <a:pt x="1" y="62"/>
                    </a:lnTo>
                    <a:lnTo>
                      <a:pt x="6" y="46"/>
                    </a:lnTo>
                    <a:lnTo>
                      <a:pt x="13" y="31"/>
                    </a:lnTo>
                    <a:lnTo>
                      <a:pt x="25" y="19"/>
                    </a:lnTo>
                    <a:lnTo>
                      <a:pt x="38" y="8"/>
                    </a:lnTo>
                    <a:lnTo>
                      <a:pt x="56" y="2"/>
                    </a:lnTo>
                    <a:lnTo>
                      <a:pt x="7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54"/>
              <p:cNvSpPr>
                <a:spLocks/>
              </p:cNvSpPr>
              <p:nvPr/>
            </p:nvSpPr>
            <p:spPr bwMode="auto">
              <a:xfrm>
                <a:off x="5315" y="1651"/>
                <a:ext cx="24" cy="17"/>
              </a:xfrm>
              <a:custGeom>
                <a:avLst/>
                <a:gdLst>
                  <a:gd name="T0" fmla="*/ 77 w 219"/>
                  <a:gd name="T1" fmla="*/ 0 h 158"/>
                  <a:gd name="T2" fmla="*/ 142 w 219"/>
                  <a:gd name="T3" fmla="*/ 0 h 158"/>
                  <a:gd name="T4" fmla="*/ 163 w 219"/>
                  <a:gd name="T5" fmla="*/ 2 h 158"/>
                  <a:gd name="T6" fmla="*/ 180 w 219"/>
                  <a:gd name="T7" fmla="*/ 8 h 158"/>
                  <a:gd name="T8" fmla="*/ 194 w 219"/>
                  <a:gd name="T9" fmla="*/ 19 h 158"/>
                  <a:gd name="T10" fmla="*/ 205 w 219"/>
                  <a:gd name="T11" fmla="*/ 31 h 158"/>
                  <a:gd name="T12" fmla="*/ 213 w 219"/>
                  <a:gd name="T13" fmla="*/ 46 h 158"/>
                  <a:gd name="T14" fmla="*/ 217 w 219"/>
                  <a:gd name="T15" fmla="*/ 62 h 158"/>
                  <a:gd name="T16" fmla="*/ 219 w 219"/>
                  <a:gd name="T17" fmla="*/ 79 h 158"/>
                  <a:gd name="T18" fmla="*/ 217 w 219"/>
                  <a:gd name="T19" fmla="*/ 96 h 158"/>
                  <a:gd name="T20" fmla="*/ 213 w 219"/>
                  <a:gd name="T21" fmla="*/ 112 h 158"/>
                  <a:gd name="T22" fmla="*/ 205 w 219"/>
                  <a:gd name="T23" fmla="*/ 127 h 158"/>
                  <a:gd name="T24" fmla="*/ 194 w 219"/>
                  <a:gd name="T25" fmla="*/ 139 h 158"/>
                  <a:gd name="T26" fmla="*/ 180 w 219"/>
                  <a:gd name="T27" fmla="*/ 150 h 158"/>
                  <a:gd name="T28" fmla="*/ 163 w 219"/>
                  <a:gd name="T29" fmla="*/ 156 h 158"/>
                  <a:gd name="T30" fmla="*/ 142 w 219"/>
                  <a:gd name="T31" fmla="*/ 158 h 158"/>
                  <a:gd name="T32" fmla="*/ 77 w 219"/>
                  <a:gd name="T33" fmla="*/ 158 h 158"/>
                  <a:gd name="T34" fmla="*/ 57 w 219"/>
                  <a:gd name="T35" fmla="*/ 156 h 158"/>
                  <a:gd name="T36" fmla="*/ 39 w 219"/>
                  <a:gd name="T37" fmla="*/ 150 h 158"/>
                  <a:gd name="T38" fmla="*/ 25 w 219"/>
                  <a:gd name="T39" fmla="*/ 139 h 158"/>
                  <a:gd name="T40" fmla="*/ 14 w 219"/>
                  <a:gd name="T41" fmla="*/ 127 h 158"/>
                  <a:gd name="T42" fmla="*/ 6 w 219"/>
                  <a:gd name="T43" fmla="*/ 112 h 158"/>
                  <a:gd name="T44" fmla="*/ 1 w 219"/>
                  <a:gd name="T45" fmla="*/ 96 h 158"/>
                  <a:gd name="T46" fmla="*/ 0 w 219"/>
                  <a:gd name="T47" fmla="*/ 79 h 158"/>
                  <a:gd name="T48" fmla="*/ 1 w 219"/>
                  <a:gd name="T49" fmla="*/ 62 h 158"/>
                  <a:gd name="T50" fmla="*/ 6 w 219"/>
                  <a:gd name="T51" fmla="*/ 46 h 158"/>
                  <a:gd name="T52" fmla="*/ 14 w 219"/>
                  <a:gd name="T53" fmla="*/ 31 h 158"/>
                  <a:gd name="T54" fmla="*/ 25 w 219"/>
                  <a:gd name="T55" fmla="*/ 19 h 158"/>
                  <a:gd name="T56" fmla="*/ 39 w 219"/>
                  <a:gd name="T57" fmla="*/ 8 h 158"/>
                  <a:gd name="T58" fmla="*/ 57 w 219"/>
                  <a:gd name="T59" fmla="*/ 2 h 158"/>
                  <a:gd name="T60" fmla="*/ 77 w 219"/>
                  <a:gd name="T61"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 h="158">
                    <a:moveTo>
                      <a:pt x="77" y="0"/>
                    </a:moveTo>
                    <a:lnTo>
                      <a:pt x="142" y="0"/>
                    </a:lnTo>
                    <a:lnTo>
                      <a:pt x="163" y="2"/>
                    </a:lnTo>
                    <a:lnTo>
                      <a:pt x="180" y="8"/>
                    </a:lnTo>
                    <a:lnTo>
                      <a:pt x="194" y="19"/>
                    </a:lnTo>
                    <a:lnTo>
                      <a:pt x="205" y="31"/>
                    </a:lnTo>
                    <a:lnTo>
                      <a:pt x="213" y="46"/>
                    </a:lnTo>
                    <a:lnTo>
                      <a:pt x="217" y="62"/>
                    </a:lnTo>
                    <a:lnTo>
                      <a:pt x="219" y="79"/>
                    </a:lnTo>
                    <a:lnTo>
                      <a:pt x="217" y="96"/>
                    </a:lnTo>
                    <a:lnTo>
                      <a:pt x="213" y="112"/>
                    </a:lnTo>
                    <a:lnTo>
                      <a:pt x="205" y="127"/>
                    </a:lnTo>
                    <a:lnTo>
                      <a:pt x="194" y="139"/>
                    </a:lnTo>
                    <a:lnTo>
                      <a:pt x="180" y="150"/>
                    </a:lnTo>
                    <a:lnTo>
                      <a:pt x="163" y="156"/>
                    </a:lnTo>
                    <a:lnTo>
                      <a:pt x="142" y="158"/>
                    </a:lnTo>
                    <a:lnTo>
                      <a:pt x="77" y="158"/>
                    </a:lnTo>
                    <a:lnTo>
                      <a:pt x="57" y="156"/>
                    </a:lnTo>
                    <a:lnTo>
                      <a:pt x="39" y="150"/>
                    </a:lnTo>
                    <a:lnTo>
                      <a:pt x="25" y="139"/>
                    </a:lnTo>
                    <a:lnTo>
                      <a:pt x="14" y="127"/>
                    </a:lnTo>
                    <a:lnTo>
                      <a:pt x="6" y="112"/>
                    </a:lnTo>
                    <a:lnTo>
                      <a:pt x="1" y="96"/>
                    </a:lnTo>
                    <a:lnTo>
                      <a:pt x="0" y="79"/>
                    </a:lnTo>
                    <a:lnTo>
                      <a:pt x="1" y="62"/>
                    </a:lnTo>
                    <a:lnTo>
                      <a:pt x="6" y="46"/>
                    </a:lnTo>
                    <a:lnTo>
                      <a:pt x="14" y="31"/>
                    </a:lnTo>
                    <a:lnTo>
                      <a:pt x="25" y="19"/>
                    </a:lnTo>
                    <a:lnTo>
                      <a:pt x="39" y="8"/>
                    </a:lnTo>
                    <a:lnTo>
                      <a:pt x="57" y="2"/>
                    </a:lnTo>
                    <a:lnTo>
                      <a:pt x="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55"/>
              <p:cNvSpPr>
                <a:spLocks/>
              </p:cNvSpPr>
              <p:nvPr/>
            </p:nvSpPr>
            <p:spPr bwMode="auto">
              <a:xfrm>
                <a:off x="5258" y="1674"/>
                <a:ext cx="24" cy="18"/>
              </a:xfrm>
              <a:custGeom>
                <a:avLst/>
                <a:gdLst>
                  <a:gd name="T0" fmla="*/ 77 w 219"/>
                  <a:gd name="T1" fmla="*/ 0 h 160"/>
                  <a:gd name="T2" fmla="*/ 142 w 219"/>
                  <a:gd name="T3" fmla="*/ 0 h 160"/>
                  <a:gd name="T4" fmla="*/ 163 w 219"/>
                  <a:gd name="T5" fmla="*/ 3 h 160"/>
                  <a:gd name="T6" fmla="*/ 179 w 219"/>
                  <a:gd name="T7" fmla="*/ 10 h 160"/>
                  <a:gd name="T8" fmla="*/ 194 w 219"/>
                  <a:gd name="T9" fmla="*/ 19 h 160"/>
                  <a:gd name="T10" fmla="*/ 206 w 219"/>
                  <a:gd name="T11" fmla="*/ 33 h 160"/>
                  <a:gd name="T12" fmla="*/ 213 w 219"/>
                  <a:gd name="T13" fmla="*/ 47 h 160"/>
                  <a:gd name="T14" fmla="*/ 218 w 219"/>
                  <a:gd name="T15" fmla="*/ 63 h 160"/>
                  <a:gd name="T16" fmla="*/ 219 w 219"/>
                  <a:gd name="T17" fmla="*/ 79 h 160"/>
                  <a:gd name="T18" fmla="*/ 218 w 219"/>
                  <a:gd name="T19" fmla="*/ 97 h 160"/>
                  <a:gd name="T20" fmla="*/ 213 w 219"/>
                  <a:gd name="T21" fmla="*/ 113 h 160"/>
                  <a:gd name="T22" fmla="*/ 206 w 219"/>
                  <a:gd name="T23" fmla="*/ 127 h 160"/>
                  <a:gd name="T24" fmla="*/ 194 w 219"/>
                  <a:gd name="T25" fmla="*/ 141 h 160"/>
                  <a:gd name="T26" fmla="*/ 179 w 219"/>
                  <a:gd name="T27" fmla="*/ 150 h 160"/>
                  <a:gd name="T28" fmla="*/ 163 w 219"/>
                  <a:gd name="T29" fmla="*/ 157 h 160"/>
                  <a:gd name="T30" fmla="*/ 142 w 219"/>
                  <a:gd name="T31" fmla="*/ 160 h 160"/>
                  <a:gd name="T32" fmla="*/ 77 w 219"/>
                  <a:gd name="T33" fmla="*/ 160 h 160"/>
                  <a:gd name="T34" fmla="*/ 57 w 219"/>
                  <a:gd name="T35" fmla="*/ 157 h 160"/>
                  <a:gd name="T36" fmla="*/ 40 w 219"/>
                  <a:gd name="T37" fmla="*/ 150 h 160"/>
                  <a:gd name="T38" fmla="*/ 26 w 219"/>
                  <a:gd name="T39" fmla="*/ 141 h 160"/>
                  <a:gd name="T40" fmla="*/ 15 w 219"/>
                  <a:gd name="T41" fmla="*/ 127 h 160"/>
                  <a:gd name="T42" fmla="*/ 6 w 219"/>
                  <a:gd name="T43" fmla="*/ 113 h 160"/>
                  <a:gd name="T44" fmla="*/ 2 w 219"/>
                  <a:gd name="T45" fmla="*/ 97 h 160"/>
                  <a:gd name="T46" fmla="*/ 0 w 219"/>
                  <a:gd name="T47" fmla="*/ 79 h 160"/>
                  <a:gd name="T48" fmla="*/ 2 w 219"/>
                  <a:gd name="T49" fmla="*/ 63 h 160"/>
                  <a:gd name="T50" fmla="*/ 6 w 219"/>
                  <a:gd name="T51" fmla="*/ 47 h 160"/>
                  <a:gd name="T52" fmla="*/ 15 w 219"/>
                  <a:gd name="T53" fmla="*/ 33 h 160"/>
                  <a:gd name="T54" fmla="*/ 26 w 219"/>
                  <a:gd name="T55" fmla="*/ 19 h 160"/>
                  <a:gd name="T56" fmla="*/ 40 w 219"/>
                  <a:gd name="T57" fmla="*/ 10 h 160"/>
                  <a:gd name="T58" fmla="*/ 57 w 219"/>
                  <a:gd name="T59" fmla="*/ 3 h 160"/>
                  <a:gd name="T60" fmla="*/ 77 w 219"/>
                  <a:gd name="T6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 h="160">
                    <a:moveTo>
                      <a:pt x="77" y="0"/>
                    </a:moveTo>
                    <a:lnTo>
                      <a:pt x="142" y="0"/>
                    </a:lnTo>
                    <a:lnTo>
                      <a:pt x="163" y="3"/>
                    </a:lnTo>
                    <a:lnTo>
                      <a:pt x="179" y="10"/>
                    </a:lnTo>
                    <a:lnTo>
                      <a:pt x="194" y="19"/>
                    </a:lnTo>
                    <a:lnTo>
                      <a:pt x="206" y="33"/>
                    </a:lnTo>
                    <a:lnTo>
                      <a:pt x="213" y="47"/>
                    </a:lnTo>
                    <a:lnTo>
                      <a:pt x="218" y="63"/>
                    </a:lnTo>
                    <a:lnTo>
                      <a:pt x="219" y="79"/>
                    </a:lnTo>
                    <a:lnTo>
                      <a:pt x="218" y="97"/>
                    </a:lnTo>
                    <a:lnTo>
                      <a:pt x="213" y="113"/>
                    </a:lnTo>
                    <a:lnTo>
                      <a:pt x="206" y="127"/>
                    </a:lnTo>
                    <a:lnTo>
                      <a:pt x="194" y="141"/>
                    </a:lnTo>
                    <a:lnTo>
                      <a:pt x="179" y="150"/>
                    </a:lnTo>
                    <a:lnTo>
                      <a:pt x="163" y="157"/>
                    </a:lnTo>
                    <a:lnTo>
                      <a:pt x="142" y="160"/>
                    </a:lnTo>
                    <a:lnTo>
                      <a:pt x="77" y="160"/>
                    </a:lnTo>
                    <a:lnTo>
                      <a:pt x="57" y="157"/>
                    </a:lnTo>
                    <a:lnTo>
                      <a:pt x="40" y="150"/>
                    </a:lnTo>
                    <a:lnTo>
                      <a:pt x="26" y="141"/>
                    </a:lnTo>
                    <a:lnTo>
                      <a:pt x="15" y="127"/>
                    </a:lnTo>
                    <a:lnTo>
                      <a:pt x="6" y="113"/>
                    </a:lnTo>
                    <a:lnTo>
                      <a:pt x="2" y="97"/>
                    </a:lnTo>
                    <a:lnTo>
                      <a:pt x="0" y="79"/>
                    </a:lnTo>
                    <a:lnTo>
                      <a:pt x="2" y="63"/>
                    </a:lnTo>
                    <a:lnTo>
                      <a:pt x="6" y="47"/>
                    </a:lnTo>
                    <a:lnTo>
                      <a:pt x="15" y="33"/>
                    </a:lnTo>
                    <a:lnTo>
                      <a:pt x="26" y="19"/>
                    </a:lnTo>
                    <a:lnTo>
                      <a:pt x="40" y="10"/>
                    </a:lnTo>
                    <a:lnTo>
                      <a:pt x="57" y="3"/>
                    </a:lnTo>
                    <a:lnTo>
                      <a:pt x="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56"/>
              <p:cNvSpPr>
                <a:spLocks/>
              </p:cNvSpPr>
              <p:nvPr/>
            </p:nvSpPr>
            <p:spPr bwMode="auto">
              <a:xfrm>
                <a:off x="5285" y="1674"/>
                <a:ext cx="24" cy="18"/>
              </a:xfrm>
              <a:custGeom>
                <a:avLst/>
                <a:gdLst>
                  <a:gd name="T0" fmla="*/ 76 w 218"/>
                  <a:gd name="T1" fmla="*/ 0 h 160"/>
                  <a:gd name="T2" fmla="*/ 142 w 218"/>
                  <a:gd name="T3" fmla="*/ 0 h 160"/>
                  <a:gd name="T4" fmla="*/ 162 w 218"/>
                  <a:gd name="T5" fmla="*/ 3 h 160"/>
                  <a:gd name="T6" fmla="*/ 180 w 218"/>
                  <a:gd name="T7" fmla="*/ 10 h 160"/>
                  <a:gd name="T8" fmla="*/ 193 w 218"/>
                  <a:gd name="T9" fmla="*/ 19 h 160"/>
                  <a:gd name="T10" fmla="*/ 205 w 218"/>
                  <a:gd name="T11" fmla="*/ 33 h 160"/>
                  <a:gd name="T12" fmla="*/ 212 w 218"/>
                  <a:gd name="T13" fmla="*/ 47 h 160"/>
                  <a:gd name="T14" fmla="*/ 217 w 218"/>
                  <a:gd name="T15" fmla="*/ 63 h 160"/>
                  <a:gd name="T16" fmla="*/ 218 w 218"/>
                  <a:gd name="T17" fmla="*/ 79 h 160"/>
                  <a:gd name="T18" fmla="*/ 217 w 218"/>
                  <a:gd name="T19" fmla="*/ 97 h 160"/>
                  <a:gd name="T20" fmla="*/ 212 w 218"/>
                  <a:gd name="T21" fmla="*/ 113 h 160"/>
                  <a:gd name="T22" fmla="*/ 205 w 218"/>
                  <a:gd name="T23" fmla="*/ 127 h 160"/>
                  <a:gd name="T24" fmla="*/ 193 w 218"/>
                  <a:gd name="T25" fmla="*/ 141 h 160"/>
                  <a:gd name="T26" fmla="*/ 180 w 218"/>
                  <a:gd name="T27" fmla="*/ 150 h 160"/>
                  <a:gd name="T28" fmla="*/ 162 w 218"/>
                  <a:gd name="T29" fmla="*/ 157 h 160"/>
                  <a:gd name="T30" fmla="*/ 142 w 218"/>
                  <a:gd name="T31" fmla="*/ 160 h 160"/>
                  <a:gd name="T32" fmla="*/ 76 w 218"/>
                  <a:gd name="T33" fmla="*/ 160 h 160"/>
                  <a:gd name="T34" fmla="*/ 57 w 218"/>
                  <a:gd name="T35" fmla="*/ 157 h 160"/>
                  <a:gd name="T36" fmla="*/ 39 w 218"/>
                  <a:gd name="T37" fmla="*/ 150 h 160"/>
                  <a:gd name="T38" fmla="*/ 25 w 218"/>
                  <a:gd name="T39" fmla="*/ 141 h 160"/>
                  <a:gd name="T40" fmla="*/ 14 w 218"/>
                  <a:gd name="T41" fmla="*/ 127 h 160"/>
                  <a:gd name="T42" fmla="*/ 7 w 218"/>
                  <a:gd name="T43" fmla="*/ 113 h 160"/>
                  <a:gd name="T44" fmla="*/ 1 w 218"/>
                  <a:gd name="T45" fmla="*/ 97 h 160"/>
                  <a:gd name="T46" fmla="*/ 0 w 218"/>
                  <a:gd name="T47" fmla="*/ 79 h 160"/>
                  <a:gd name="T48" fmla="*/ 1 w 218"/>
                  <a:gd name="T49" fmla="*/ 63 h 160"/>
                  <a:gd name="T50" fmla="*/ 7 w 218"/>
                  <a:gd name="T51" fmla="*/ 47 h 160"/>
                  <a:gd name="T52" fmla="*/ 14 w 218"/>
                  <a:gd name="T53" fmla="*/ 33 h 160"/>
                  <a:gd name="T54" fmla="*/ 25 w 218"/>
                  <a:gd name="T55" fmla="*/ 19 h 160"/>
                  <a:gd name="T56" fmla="*/ 39 w 218"/>
                  <a:gd name="T57" fmla="*/ 10 h 160"/>
                  <a:gd name="T58" fmla="*/ 57 w 218"/>
                  <a:gd name="T59" fmla="*/ 3 h 160"/>
                  <a:gd name="T60" fmla="*/ 76 w 218"/>
                  <a:gd name="T6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8" h="160">
                    <a:moveTo>
                      <a:pt x="76" y="0"/>
                    </a:moveTo>
                    <a:lnTo>
                      <a:pt x="142" y="0"/>
                    </a:lnTo>
                    <a:lnTo>
                      <a:pt x="162" y="3"/>
                    </a:lnTo>
                    <a:lnTo>
                      <a:pt x="180" y="10"/>
                    </a:lnTo>
                    <a:lnTo>
                      <a:pt x="193" y="19"/>
                    </a:lnTo>
                    <a:lnTo>
                      <a:pt x="205" y="33"/>
                    </a:lnTo>
                    <a:lnTo>
                      <a:pt x="212" y="47"/>
                    </a:lnTo>
                    <a:lnTo>
                      <a:pt x="217" y="63"/>
                    </a:lnTo>
                    <a:lnTo>
                      <a:pt x="218" y="79"/>
                    </a:lnTo>
                    <a:lnTo>
                      <a:pt x="217" y="97"/>
                    </a:lnTo>
                    <a:lnTo>
                      <a:pt x="212" y="113"/>
                    </a:lnTo>
                    <a:lnTo>
                      <a:pt x="205" y="127"/>
                    </a:lnTo>
                    <a:lnTo>
                      <a:pt x="193" y="141"/>
                    </a:lnTo>
                    <a:lnTo>
                      <a:pt x="180" y="150"/>
                    </a:lnTo>
                    <a:lnTo>
                      <a:pt x="162" y="157"/>
                    </a:lnTo>
                    <a:lnTo>
                      <a:pt x="142" y="160"/>
                    </a:lnTo>
                    <a:lnTo>
                      <a:pt x="76" y="160"/>
                    </a:lnTo>
                    <a:lnTo>
                      <a:pt x="57" y="157"/>
                    </a:lnTo>
                    <a:lnTo>
                      <a:pt x="39" y="150"/>
                    </a:lnTo>
                    <a:lnTo>
                      <a:pt x="25" y="141"/>
                    </a:lnTo>
                    <a:lnTo>
                      <a:pt x="14" y="127"/>
                    </a:lnTo>
                    <a:lnTo>
                      <a:pt x="7" y="113"/>
                    </a:lnTo>
                    <a:lnTo>
                      <a:pt x="1" y="97"/>
                    </a:lnTo>
                    <a:lnTo>
                      <a:pt x="0" y="79"/>
                    </a:lnTo>
                    <a:lnTo>
                      <a:pt x="1" y="63"/>
                    </a:lnTo>
                    <a:lnTo>
                      <a:pt x="7" y="47"/>
                    </a:lnTo>
                    <a:lnTo>
                      <a:pt x="14" y="33"/>
                    </a:lnTo>
                    <a:lnTo>
                      <a:pt x="25" y="19"/>
                    </a:lnTo>
                    <a:lnTo>
                      <a:pt x="39" y="10"/>
                    </a:lnTo>
                    <a:lnTo>
                      <a:pt x="57" y="3"/>
                    </a:lnTo>
                    <a:lnTo>
                      <a:pt x="7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57"/>
              <p:cNvSpPr>
                <a:spLocks/>
              </p:cNvSpPr>
              <p:nvPr/>
            </p:nvSpPr>
            <p:spPr bwMode="auto">
              <a:xfrm>
                <a:off x="5314" y="1674"/>
                <a:ext cx="24" cy="18"/>
              </a:xfrm>
              <a:custGeom>
                <a:avLst/>
                <a:gdLst>
                  <a:gd name="T0" fmla="*/ 77 w 219"/>
                  <a:gd name="T1" fmla="*/ 0 h 160"/>
                  <a:gd name="T2" fmla="*/ 142 w 219"/>
                  <a:gd name="T3" fmla="*/ 0 h 160"/>
                  <a:gd name="T4" fmla="*/ 162 w 219"/>
                  <a:gd name="T5" fmla="*/ 3 h 160"/>
                  <a:gd name="T6" fmla="*/ 179 w 219"/>
                  <a:gd name="T7" fmla="*/ 10 h 160"/>
                  <a:gd name="T8" fmla="*/ 193 w 219"/>
                  <a:gd name="T9" fmla="*/ 19 h 160"/>
                  <a:gd name="T10" fmla="*/ 204 w 219"/>
                  <a:gd name="T11" fmla="*/ 33 h 160"/>
                  <a:gd name="T12" fmla="*/ 213 w 219"/>
                  <a:gd name="T13" fmla="*/ 47 h 160"/>
                  <a:gd name="T14" fmla="*/ 217 w 219"/>
                  <a:gd name="T15" fmla="*/ 63 h 160"/>
                  <a:gd name="T16" fmla="*/ 219 w 219"/>
                  <a:gd name="T17" fmla="*/ 79 h 160"/>
                  <a:gd name="T18" fmla="*/ 217 w 219"/>
                  <a:gd name="T19" fmla="*/ 97 h 160"/>
                  <a:gd name="T20" fmla="*/ 213 w 219"/>
                  <a:gd name="T21" fmla="*/ 113 h 160"/>
                  <a:gd name="T22" fmla="*/ 204 w 219"/>
                  <a:gd name="T23" fmla="*/ 127 h 160"/>
                  <a:gd name="T24" fmla="*/ 193 w 219"/>
                  <a:gd name="T25" fmla="*/ 141 h 160"/>
                  <a:gd name="T26" fmla="*/ 179 w 219"/>
                  <a:gd name="T27" fmla="*/ 150 h 160"/>
                  <a:gd name="T28" fmla="*/ 162 w 219"/>
                  <a:gd name="T29" fmla="*/ 157 h 160"/>
                  <a:gd name="T30" fmla="*/ 142 w 219"/>
                  <a:gd name="T31" fmla="*/ 160 h 160"/>
                  <a:gd name="T32" fmla="*/ 77 w 219"/>
                  <a:gd name="T33" fmla="*/ 160 h 160"/>
                  <a:gd name="T34" fmla="*/ 56 w 219"/>
                  <a:gd name="T35" fmla="*/ 157 h 160"/>
                  <a:gd name="T36" fmla="*/ 40 w 219"/>
                  <a:gd name="T37" fmla="*/ 150 h 160"/>
                  <a:gd name="T38" fmla="*/ 25 w 219"/>
                  <a:gd name="T39" fmla="*/ 141 h 160"/>
                  <a:gd name="T40" fmla="*/ 15 w 219"/>
                  <a:gd name="T41" fmla="*/ 127 h 160"/>
                  <a:gd name="T42" fmla="*/ 6 w 219"/>
                  <a:gd name="T43" fmla="*/ 113 h 160"/>
                  <a:gd name="T44" fmla="*/ 2 w 219"/>
                  <a:gd name="T45" fmla="*/ 97 h 160"/>
                  <a:gd name="T46" fmla="*/ 0 w 219"/>
                  <a:gd name="T47" fmla="*/ 79 h 160"/>
                  <a:gd name="T48" fmla="*/ 2 w 219"/>
                  <a:gd name="T49" fmla="*/ 63 h 160"/>
                  <a:gd name="T50" fmla="*/ 6 w 219"/>
                  <a:gd name="T51" fmla="*/ 47 h 160"/>
                  <a:gd name="T52" fmla="*/ 15 w 219"/>
                  <a:gd name="T53" fmla="*/ 33 h 160"/>
                  <a:gd name="T54" fmla="*/ 25 w 219"/>
                  <a:gd name="T55" fmla="*/ 19 h 160"/>
                  <a:gd name="T56" fmla="*/ 40 w 219"/>
                  <a:gd name="T57" fmla="*/ 10 h 160"/>
                  <a:gd name="T58" fmla="*/ 56 w 219"/>
                  <a:gd name="T59" fmla="*/ 3 h 160"/>
                  <a:gd name="T60" fmla="*/ 77 w 219"/>
                  <a:gd name="T6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 h="160">
                    <a:moveTo>
                      <a:pt x="77" y="0"/>
                    </a:moveTo>
                    <a:lnTo>
                      <a:pt x="142" y="0"/>
                    </a:lnTo>
                    <a:lnTo>
                      <a:pt x="162" y="3"/>
                    </a:lnTo>
                    <a:lnTo>
                      <a:pt x="179" y="10"/>
                    </a:lnTo>
                    <a:lnTo>
                      <a:pt x="193" y="19"/>
                    </a:lnTo>
                    <a:lnTo>
                      <a:pt x="204" y="33"/>
                    </a:lnTo>
                    <a:lnTo>
                      <a:pt x="213" y="47"/>
                    </a:lnTo>
                    <a:lnTo>
                      <a:pt x="217" y="63"/>
                    </a:lnTo>
                    <a:lnTo>
                      <a:pt x="219" y="79"/>
                    </a:lnTo>
                    <a:lnTo>
                      <a:pt x="217" y="97"/>
                    </a:lnTo>
                    <a:lnTo>
                      <a:pt x="213" y="113"/>
                    </a:lnTo>
                    <a:lnTo>
                      <a:pt x="204" y="127"/>
                    </a:lnTo>
                    <a:lnTo>
                      <a:pt x="193" y="141"/>
                    </a:lnTo>
                    <a:lnTo>
                      <a:pt x="179" y="150"/>
                    </a:lnTo>
                    <a:lnTo>
                      <a:pt x="162" y="157"/>
                    </a:lnTo>
                    <a:lnTo>
                      <a:pt x="142" y="160"/>
                    </a:lnTo>
                    <a:lnTo>
                      <a:pt x="77" y="160"/>
                    </a:lnTo>
                    <a:lnTo>
                      <a:pt x="56" y="157"/>
                    </a:lnTo>
                    <a:lnTo>
                      <a:pt x="40" y="150"/>
                    </a:lnTo>
                    <a:lnTo>
                      <a:pt x="25" y="141"/>
                    </a:lnTo>
                    <a:lnTo>
                      <a:pt x="15" y="127"/>
                    </a:lnTo>
                    <a:lnTo>
                      <a:pt x="6" y="113"/>
                    </a:lnTo>
                    <a:lnTo>
                      <a:pt x="2" y="97"/>
                    </a:lnTo>
                    <a:lnTo>
                      <a:pt x="0" y="79"/>
                    </a:lnTo>
                    <a:lnTo>
                      <a:pt x="2" y="63"/>
                    </a:lnTo>
                    <a:lnTo>
                      <a:pt x="6" y="47"/>
                    </a:lnTo>
                    <a:lnTo>
                      <a:pt x="15" y="33"/>
                    </a:lnTo>
                    <a:lnTo>
                      <a:pt x="25" y="19"/>
                    </a:lnTo>
                    <a:lnTo>
                      <a:pt x="40" y="10"/>
                    </a:lnTo>
                    <a:lnTo>
                      <a:pt x="56" y="3"/>
                    </a:lnTo>
                    <a:lnTo>
                      <a:pt x="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58"/>
              <p:cNvSpPr>
                <a:spLocks/>
              </p:cNvSpPr>
              <p:nvPr/>
            </p:nvSpPr>
            <p:spPr bwMode="auto">
              <a:xfrm>
                <a:off x="5133" y="1666"/>
                <a:ext cx="106" cy="10"/>
              </a:xfrm>
              <a:custGeom>
                <a:avLst/>
                <a:gdLst>
                  <a:gd name="T0" fmla="*/ 42 w 946"/>
                  <a:gd name="T1" fmla="*/ 0 h 89"/>
                  <a:gd name="T2" fmla="*/ 904 w 946"/>
                  <a:gd name="T3" fmla="*/ 0 h 89"/>
                  <a:gd name="T4" fmla="*/ 918 w 946"/>
                  <a:gd name="T5" fmla="*/ 3 h 89"/>
                  <a:gd name="T6" fmla="*/ 929 w 946"/>
                  <a:gd name="T7" fmla="*/ 9 h 89"/>
                  <a:gd name="T8" fmla="*/ 938 w 946"/>
                  <a:gd name="T9" fmla="*/ 17 h 89"/>
                  <a:gd name="T10" fmla="*/ 944 w 946"/>
                  <a:gd name="T11" fmla="*/ 28 h 89"/>
                  <a:gd name="T12" fmla="*/ 946 w 946"/>
                  <a:gd name="T13" fmla="*/ 39 h 89"/>
                  <a:gd name="T14" fmla="*/ 946 w 946"/>
                  <a:gd name="T15" fmla="*/ 50 h 89"/>
                  <a:gd name="T16" fmla="*/ 944 w 946"/>
                  <a:gd name="T17" fmla="*/ 62 h 89"/>
                  <a:gd name="T18" fmla="*/ 938 w 946"/>
                  <a:gd name="T19" fmla="*/ 72 h 89"/>
                  <a:gd name="T20" fmla="*/ 929 w 946"/>
                  <a:gd name="T21" fmla="*/ 81 h 89"/>
                  <a:gd name="T22" fmla="*/ 918 w 946"/>
                  <a:gd name="T23" fmla="*/ 87 h 89"/>
                  <a:gd name="T24" fmla="*/ 904 w 946"/>
                  <a:gd name="T25" fmla="*/ 89 h 89"/>
                  <a:gd name="T26" fmla="*/ 42 w 946"/>
                  <a:gd name="T27" fmla="*/ 89 h 89"/>
                  <a:gd name="T28" fmla="*/ 28 w 946"/>
                  <a:gd name="T29" fmla="*/ 87 h 89"/>
                  <a:gd name="T30" fmla="*/ 17 w 946"/>
                  <a:gd name="T31" fmla="*/ 81 h 89"/>
                  <a:gd name="T32" fmla="*/ 8 w 946"/>
                  <a:gd name="T33" fmla="*/ 72 h 89"/>
                  <a:gd name="T34" fmla="*/ 3 w 946"/>
                  <a:gd name="T35" fmla="*/ 62 h 89"/>
                  <a:gd name="T36" fmla="*/ 0 w 946"/>
                  <a:gd name="T37" fmla="*/ 50 h 89"/>
                  <a:gd name="T38" fmla="*/ 0 w 946"/>
                  <a:gd name="T39" fmla="*/ 39 h 89"/>
                  <a:gd name="T40" fmla="*/ 3 w 946"/>
                  <a:gd name="T41" fmla="*/ 28 h 89"/>
                  <a:gd name="T42" fmla="*/ 8 w 946"/>
                  <a:gd name="T43" fmla="*/ 17 h 89"/>
                  <a:gd name="T44" fmla="*/ 17 w 946"/>
                  <a:gd name="T45" fmla="*/ 9 h 89"/>
                  <a:gd name="T46" fmla="*/ 28 w 946"/>
                  <a:gd name="T47" fmla="*/ 3 h 89"/>
                  <a:gd name="T48" fmla="*/ 42 w 946"/>
                  <a:gd name="T4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6" h="89">
                    <a:moveTo>
                      <a:pt x="42" y="0"/>
                    </a:moveTo>
                    <a:lnTo>
                      <a:pt x="904" y="0"/>
                    </a:lnTo>
                    <a:lnTo>
                      <a:pt x="918" y="3"/>
                    </a:lnTo>
                    <a:lnTo>
                      <a:pt x="929" y="9"/>
                    </a:lnTo>
                    <a:lnTo>
                      <a:pt x="938" y="17"/>
                    </a:lnTo>
                    <a:lnTo>
                      <a:pt x="944" y="28"/>
                    </a:lnTo>
                    <a:lnTo>
                      <a:pt x="946" y="39"/>
                    </a:lnTo>
                    <a:lnTo>
                      <a:pt x="946" y="50"/>
                    </a:lnTo>
                    <a:lnTo>
                      <a:pt x="944" y="62"/>
                    </a:lnTo>
                    <a:lnTo>
                      <a:pt x="938" y="72"/>
                    </a:lnTo>
                    <a:lnTo>
                      <a:pt x="929" y="81"/>
                    </a:lnTo>
                    <a:lnTo>
                      <a:pt x="918" y="87"/>
                    </a:lnTo>
                    <a:lnTo>
                      <a:pt x="904" y="89"/>
                    </a:lnTo>
                    <a:lnTo>
                      <a:pt x="42" y="89"/>
                    </a:lnTo>
                    <a:lnTo>
                      <a:pt x="28" y="87"/>
                    </a:lnTo>
                    <a:lnTo>
                      <a:pt x="17" y="81"/>
                    </a:lnTo>
                    <a:lnTo>
                      <a:pt x="8" y="72"/>
                    </a:lnTo>
                    <a:lnTo>
                      <a:pt x="3" y="62"/>
                    </a:lnTo>
                    <a:lnTo>
                      <a:pt x="0" y="50"/>
                    </a:lnTo>
                    <a:lnTo>
                      <a:pt x="0" y="39"/>
                    </a:lnTo>
                    <a:lnTo>
                      <a:pt x="3" y="28"/>
                    </a:lnTo>
                    <a:lnTo>
                      <a:pt x="8" y="17"/>
                    </a:lnTo>
                    <a:lnTo>
                      <a:pt x="17" y="9"/>
                    </a:lnTo>
                    <a:lnTo>
                      <a:pt x="28" y="3"/>
                    </a:lnTo>
                    <a:lnTo>
                      <a:pt x="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59"/>
              <p:cNvSpPr>
                <a:spLocks/>
              </p:cNvSpPr>
              <p:nvPr/>
            </p:nvSpPr>
            <p:spPr bwMode="auto">
              <a:xfrm>
                <a:off x="5269" y="1455"/>
                <a:ext cx="70" cy="9"/>
              </a:xfrm>
              <a:custGeom>
                <a:avLst/>
                <a:gdLst>
                  <a:gd name="T0" fmla="*/ 42 w 636"/>
                  <a:gd name="T1" fmla="*/ 0 h 87"/>
                  <a:gd name="T2" fmla="*/ 594 w 636"/>
                  <a:gd name="T3" fmla="*/ 0 h 87"/>
                  <a:gd name="T4" fmla="*/ 608 w 636"/>
                  <a:gd name="T5" fmla="*/ 2 h 87"/>
                  <a:gd name="T6" fmla="*/ 620 w 636"/>
                  <a:gd name="T7" fmla="*/ 7 h 87"/>
                  <a:gd name="T8" fmla="*/ 628 w 636"/>
                  <a:gd name="T9" fmla="*/ 16 h 87"/>
                  <a:gd name="T10" fmla="*/ 633 w 636"/>
                  <a:gd name="T11" fmla="*/ 26 h 87"/>
                  <a:gd name="T12" fmla="*/ 636 w 636"/>
                  <a:gd name="T13" fmla="*/ 37 h 87"/>
                  <a:gd name="T14" fmla="*/ 636 w 636"/>
                  <a:gd name="T15" fmla="*/ 50 h 87"/>
                  <a:gd name="T16" fmla="*/ 633 w 636"/>
                  <a:gd name="T17" fmla="*/ 61 h 87"/>
                  <a:gd name="T18" fmla="*/ 628 w 636"/>
                  <a:gd name="T19" fmla="*/ 72 h 87"/>
                  <a:gd name="T20" fmla="*/ 620 w 636"/>
                  <a:gd name="T21" fmla="*/ 80 h 87"/>
                  <a:gd name="T22" fmla="*/ 608 w 636"/>
                  <a:gd name="T23" fmla="*/ 85 h 87"/>
                  <a:gd name="T24" fmla="*/ 594 w 636"/>
                  <a:gd name="T25" fmla="*/ 87 h 87"/>
                  <a:gd name="T26" fmla="*/ 42 w 636"/>
                  <a:gd name="T27" fmla="*/ 87 h 87"/>
                  <a:gd name="T28" fmla="*/ 28 w 636"/>
                  <a:gd name="T29" fmla="*/ 85 h 87"/>
                  <a:gd name="T30" fmla="*/ 17 w 636"/>
                  <a:gd name="T31" fmla="*/ 80 h 87"/>
                  <a:gd name="T32" fmla="*/ 9 w 636"/>
                  <a:gd name="T33" fmla="*/ 72 h 87"/>
                  <a:gd name="T34" fmla="*/ 2 w 636"/>
                  <a:gd name="T35" fmla="*/ 61 h 87"/>
                  <a:gd name="T36" fmla="*/ 0 w 636"/>
                  <a:gd name="T37" fmla="*/ 50 h 87"/>
                  <a:gd name="T38" fmla="*/ 0 w 636"/>
                  <a:gd name="T39" fmla="*/ 37 h 87"/>
                  <a:gd name="T40" fmla="*/ 2 w 636"/>
                  <a:gd name="T41" fmla="*/ 26 h 87"/>
                  <a:gd name="T42" fmla="*/ 9 w 636"/>
                  <a:gd name="T43" fmla="*/ 16 h 87"/>
                  <a:gd name="T44" fmla="*/ 17 w 636"/>
                  <a:gd name="T45" fmla="*/ 7 h 87"/>
                  <a:gd name="T46" fmla="*/ 28 w 636"/>
                  <a:gd name="T47" fmla="*/ 2 h 87"/>
                  <a:gd name="T48" fmla="*/ 42 w 636"/>
                  <a:gd name="T49"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36" h="87">
                    <a:moveTo>
                      <a:pt x="42" y="0"/>
                    </a:moveTo>
                    <a:lnTo>
                      <a:pt x="594" y="0"/>
                    </a:lnTo>
                    <a:lnTo>
                      <a:pt x="608" y="2"/>
                    </a:lnTo>
                    <a:lnTo>
                      <a:pt x="620" y="7"/>
                    </a:lnTo>
                    <a:lnTo>
                      <a:pt x="628" y="16"/>
                    </a:lnTo>
                    <a:lnTo>
                      <a:pt x="633" y="26"/>
                    </a:lnTo>
                    <a:lnTo>
                      <a:pt x="636" y="37"/>
                    </a:lnTo>
                    <a:lnTo>
                      <a:pt x="636" y="50"/>
                    </a:lnTo>
                    <a:lnTo>
                      <a:pt x="633" y="61"/>
                    </a:lnTo>
                    <a:lnTo>
                      <a:pt x="628" y="72"/>
                    </a:lnTo>
                    <a:lnTo>
                      <a:pt x="620" y="80"/>
                    </a:lnTo>
                    <a:lnTo>
                      <a:pt x="608" y="85"/>
                    </a:lnTo>
                    <a:lnTo>
                      <a:pt x="594" y="87"/>
                    </a:lnTo>
                    <a:lnTo>
                      <a:pt x="42" y="87"/>
                    </a:lnTo>
                    <a:lnTo>
                      <a:pt x="28" y="85"/>
                    </a:lnTo>
                    <a:lnTo>
                      <a:pt x="17" y="80"/>
                    </a:lnTo>
                    <a:lnTo>
                      <a:pt x="9" y="72"/>
                    </a:lnTo>
                    <a:lnTo>
                      <a:pt x="2" y="61"/>
                    </a:lnTo>
                    <a:lnTo>
                      <a:pt x="0" y="50"/>
                    </a:lnTo>
                    <a:lnTo>
                      <a:pt x="0" y="37"/>
                    </a:lnTo>
                    <a:lnTo>
                      <a:pt x="2" y="26"/>
                    </a:lnTo>
                    <a:lnTo>
                      <a:pt x="9" y="16"/>
                    </a:lnTo>
                    <a:lnTo>
                      <a:pt x="17" y="7"/>
                    </a:lnTo>
                    <a:lnTo>
                      <a:pt x="28" y="2"/>
                    </a:lnTo>
                    <a:lnTo>
                      <a:pt x="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0"/>
              <p:cNvSpPr>
                <a:spLocks/>
              </p:cNvSpPr>
              <p:nvPr/>
            </p:nvSpPr>
            <p:spPr bwMode="auto">
              <a:xfrm>
                <a:off x="5271" y="1476"/>
                <a:ext cx="49" cy="10"/>
              </a:xfrm>
              <a:custGeom>
                <a:avLst/>
                <a:gdLst>
                  <a:gd name="T0" fmla="*/ 42 w 442"/>
                  <a:gd name="T1" fmla="*/ 0 h 87"/>
                  <a:gd name="T2" fmla="*/ 400 w 442"/>
                  <a:gd name="T3" fmla="*/ 0 h 87"/>
                  <a:gd name="T4" fmla="*/ 414 w 442"/>
                  <a:gd name="T5" fmla="*/ 2 h 87"/>
                  <a:gd name="T6" fmla="*/ 426 w 442"/>
                  <a:gd name="T7" fmla="*/ 7 h 87"/>
                  <a:gd name="T8" fmla="*/ 434 w 442"/>
                  <a:gd name="T9" fmla="*/ 15 h 87"/>
                  <a:gd name="T10" fmla="*/ 439 w 442"/>
                  <a:gd name="T11" fmla="*/ 26 h 87"/>
                  <a:gd name="T12" fmla="*/ 442 w 442"/>
                  <a:gd name="T13" fmla="*/ 37 h 87"/>
                  <a:gd name="T14" fmla="*/ 442 w 442"/>
                  <a:gd name="T15" fmla="*/ 50 h 87"/>
                  <a:gd name="T16" fmla="*/ 439 w 442"/>
                  <a:gd name="T17" fmla="*/ 61 h 87"/>
                  <a:gd name="T18" fmla="*/ 434 w 442"/>
                  <a:gd name="T19" fmla="*/ 72 h 87"/>
                  <a:gd name="T20" fmla="*/ 426 w 442"/>
                  <a:gd name="T21" fmla="*/ 80 h 87"/>
                  <a:gd name="T22" fmla="*/ 414 w 442"/>
                  <a:gd name="T23" fmla="*/ 85 h 87"/>
                  <a:gd name="T24" fmla="*/ 400 w 442"/>
                  <a:gd name="T25" fmla="*/ 87 h 87"/>
                  <a:gd name="T26" fmla="*/ 42 w 442"/>
                  <a:gd name="T27" fmla="*/ 87 h 87"/>
                  <a:gd name="T28" fmla="*/ 28 w 442"/>
                  <a:gd name="T29" fmla="*/ 85 h 87"/>
                  <a:gd name="T30" fmla="*/ 17 w 442"/>
                  <a:gd name="T31" fmla="*/ 80 h 87"/>
                  <a:gd name="T32" fmla="*/ 8 w 442"/>
                  <a:gd name="T33" fmla="*/ 72 h 87"/>
                  <a:gd name="T34" fmla="*/ 2 w 442"/>
                  <a:gd name="T35" fmla="*/ 61 h 87"/>
                  <a:gd name="T36" fmla="*/ 0 w 442"/>
                  <a:gd name="T37" fmla="*/ 50 h 87"/>
                  <a:gd name="T38" fmla="*/ 0 w 442"/>
                  <a:gd name="T39" fmla="*/ 37 h 87"/>
                  <a:gd name="T40" fmla="*/ 2 w 442"/>
                  <a:gd name="T41" fmla="*/ 26 h 87"/>
                  <a:gd name="T42" fmla="*/ 8 w 442"/>
                  <a:gd name="T43" fmla="*/ 15 h 87"/>
                  <a:gd name="T44" fmla="*/ 17 w 442"/>
                  <a:gd name="T45" fmla="*/ 7 h 87"/>
                  <a:gd name="T46" fmla="*/ 28 w 442"/>
                  <a:gd name="T47" fmla="*/ 2 h 87"/>
                  <a:gd name="T48" fmla="*/ 42 w 442"/>
                  <a:gd name="T49"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2" h="87">
                    <a:moveTo>
                      <a:pt x="42" y="0"/>
                    </a:moveTo>
                    <a:lnTo>
                      <a:pt x="400" y="0"/>
                    </a:lnTo>
                    <a:lnTo>
                      <a:pt x="414" y="2"/>
                    </a:lnTo>
                    <a:lnTo>
                      <a:pt x="426" y="7"/>
                    </a:lnTo>
                    <a:lnTo>
                      <a:pt x="434" y="15"/>
                    </a:lnTo>
                    <a:lnTo>
                      <a:pt x="439" y="26"/>
                    </a:lnTo>
                    <a:lnTo>
                      <a:pt x="442" y="37"/>
                    </a:lnTo>
                    <a:lnTo>
                      <a:pt x="442" y="50"/>
                    </a:lnTo>
                    <a:lnTo>
                      <a:pt x="439" y="61"/>
                    </a:lnTo>
                    <a:lnTo>
                      <a:pt x="434" y="72"/>
                    </a:lnTo>
                    <a:lnTo>
                      <a:pt x="426" y="80"/>
                    </a:lnTo>
                    <a:lnTo>
                      <a:pt x="414" y="85"/>
                    </a:lnTo>
                    <a:lnTo>
                      <a:pt x="400" y="87"/>
                    </a:lnTo>
                    <a:lnTo>
                      <a:pt x="42" y="87"/>
                    </a:lnTo>
                    <a:lnTo>
                      <a:pt x="28" y="85"/>
                    </a:lnTo>
                    <a:lnTo>
                      <a:pt x="17" y="80"/>
                    </a:lnTo>
                    <a:lnTo>
                      <a:pt x="8" y="72"/>
                    </a:lnTo>
                    <a:lnTo>
                      <a:pt x="2" y="61"/>
                    </a:lnTo>
                    <a:lnTo>
                      <a:pt x="0" y="50"/>
                    </a:lnTo>
                    <a:lnTo>
                      <a:pt x="0" y="37"/>
                    </a:lnTo>
                    <a:lnTo>
                      <a:pt x="2" y="26"/>
                    </a:lnTo>
                    <a:lnTo>
                      <a:pt x="8" y="15"/>
                    </a:lnTo>
                    <a:lnTo>
                      <a:pt x="17" y="7"/>
                    </a:lnTo>
                    <a:lnTo>
                      <a:pt x="28" y="2"/>
                    </a:lnTo>
                    <a:lnTo>
                      <a:pt x="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61"/>
              <p:cNvSpPr>
                <a:spLocks/>
              </p:cNvSpPr>
              <p:nvPr/>
            </p:nvSpPr>
            <p:spPr bwMode="auto">
              <a:xfrm>
                <a:off x="5147" y="1501"/>
                <a:ext cx="181" cy="120"/>
              </a:xfrm>
              <a:custGeom>
                <a:avLst/>
                <a:gdLst>
                  <a:gd name="T0" fmla="*/ 695 w 1635"/>
                  <a:gd name="T1" fmla="*/ 10 h 1076"/>
                  <a:gd name="T2" fmla="*/ 717 w 1635"/>
                  <a:gd name="T3" fmla="*/ 85 h 1076"/>
                  <a:gd name="T4" fmla="*/ 749 w 1635"/>
                  <a:gd name="T5" fmla="*/ 273 h 1076"/>
                  <a:gd name="T6" fmla="*/ 779 w 1635"/>
                  <a:gd name="T7" fmla="*/ 485 h 1076"/>
                  <a:gd name="T8" fmla="*/ 809 w 1635"/>
                  <a:gd name="T9" fmla="*/ 694 h 1076"/>
                  <a:gd name="T10" fmla="*/ 840 w 1635"/>
                  <a:gd name="T11" fmla="*/ 865 h 1076"/>
                  <a:gd name="T12" fmla="*/ 869 w 1635"/>
                  <a:gd name="T13" fmla="*/ 757 h 1076"/>
                  <a:gd name="T14" fmla="*/ 898 w 1635"/>
                  <a:gd name="T15" fmla="*/ 612 h 1076"/>
                  <a:gd name="T16" fmla="*/ 928 w 1635"/>
                  <a:gd name="T17" fmla="*/ 462 h 1076"/>
                  <a:gd name="T18" fmla="*/ 957 w 1635"/>
                  <a:gd name="T19" fmla="*/ 338 h 1076"/>
                  <a:gd name="T20" fmla="*/ 982 w 1635"/>
                  <a:gd name="T21" fmla="*/ 285 h 1076"/>
                  <a:gd name="T22" fmla="*/ 1018 w 1635"/>
                  <a:gd name="T23" fmla="*/ 275 h 1076"/>
                  <a:gd name="T24" fmla="*/ 1049 w 1635"/>
                  <a:gd name="T25" fmla="*/ 295 h 1076"/>
                  <a:gd name="T26" fmla="*/ 1247 w 1635"/>
                  <a:gd name="T27" fmla="*/ 554 h 1076"/>
                  <a:gd name="T28" fmla="*/ 1280 w 1635"/>
                  <a:gd name="T29" fmla="*/ 531 h 1076"/>
                  <a:gd name="T30" fmla="*/ 1316 w 1635"/>
                  <a:gd name="T31" fmla="*/ 542 h 1076"/>
                  <a:gd name="T32" fmla="*/ 1391 w 1635"/>
                  <a:gd name="T33" fmla="*/ 729 h 1076"/>
                  <a:gd name="T34" fmla="*/ 1401 w 1635"/>
                  <a:gd name="T35" fmla="*/ 769 h 1076"/>
                  <a:gd name="T36" fmla="*/ 1418 w 1635"/>
                  <a:gd name="T37" fmla="*/ 772 h 1076"/>
                  <a:gd name="T38" fmla="*/ 1606 w 1635"/>
                  <a:gd name="T39" fmla="*/ 773 h 1076"/>
                  <a:gd name="T40" fmla="*/ 1632 w 1635"/>
                  <a:gd name="T41" fmla="*/ 799 h 1076"/>
                  <a:gd name="T42" fmla="*/ 1632 w 1635"/>
                  <a:gd name="T43" fmla="*/ 837 h 1076"/>
                  <a:gd name="T44" fmla="*/ 1606 w 1635"/>
                  <a:gd name="T45" fmla="*/ 863 h 1076"/>
                  <a:gd name="T46" fmla="*/ 1359 w 1635"/>
                  <a:gd name="T47" fmla="*/ 862 h 1076"/>
                  <a:gd name="T48" fmla="*/ 1331 w 1635"/>
                  <a:gd name="T49" fmla="*/ 831 h 1076"/>
                  <a:gd name="T50" fmla="*/ 1195 w 1635"/>
                  <a:gd name="T51" fmla="*/ 850 h 1076"/>
                  <a:gd name="T52" fmla="*/ 1159 w 1635"/>
                  <a:gd name="T53" fmla="*/ 860 h 1076"/>
                  <a:gd name="T54" fmla="*/ 1126 w 1635"/>
                  <a:gd name="T55" fmla="*/ 838 h 1076"/>
                  <a:gd name="T56" fmla="*/ 997 w 1635"/>
                  <a:gd name="T57" fmla="*/ 495 h 1076"/>
                  <a:gd name="T58" fmla="*/ 966 w 1635"/>
                  <a:gd name="T59" fmla="*/ 624 h 1076"/>
                  <a:gd name="T60" fmla="*/ 934 w 1635"/>
                  <a:gd name="T61" fmla="*/ 779 h 1076"/>
                  <a:gd name="T62" fmla="*/ 903 w 1635"/>
                  <a:gd name="T63" fmla="*/ 929 h 1076"/>
                  <a:gd name="T64" fmla="*/ 871 w 1635"/>
                  <a:gd name="T65" fmla="*/ 1042 h 1076"/>
                  <a:gd name="T66" fmla="*/ 844 w 1635"/>
                  <a:gd name="T67" fmla="*/ 1071 h 1076"/>
                  <a:gd name="T68" fmla="*/ 807 w 1635"/>
                  <a:gd name="T69" fmla="*/ 1073 h 1076"/>
                  <a:gd name="T70" fmla="*/ 783 w 1635"/>
                  <a:gd name="T71" fmla="*/ 1042 h 1076"/>
                  <a:gd name="T72" fmla="*/ 755 w 1635"/>
                  <a:gd name="T73" fmla="*/ 879 h 1076"/>
                  <a:gd name="T74" fmla="*/ 727 w 1635"/>
                  <a:gd name="T75" fmla="*/ 680 h 1076"/>
                  <a:gd name="T76" fmla="*/ 698 w 1635"/>
                  <a:gd name="T77" fmla="*/ 476 h 1076"/>
                  <a:gd name="T78" fmla="*/ 669 w 1635"/>
                  <a:gd name="T79" fmla="*/ 298 h 1076"/>
                  <a:gd name="T80" fmla="*/ 510 w 1635"/>
                  <a:gd name="T81" fmla="*/ 836 h 1076"/>
                  <a:gd name="T82" fmla="*/ 477 w 1635"/>
                  <a:gd name="T83" fmla="*/ 857 h 1076"/>
                  <a:gd name="T84" fmla="*/ 440 w 1635"/>
                  <a:gd name="T85" fmla="*/ 847 h 1076"/>
                  <a:gd name="T86" fmla="*/ 254 w 1635"/>
                  <a:gd name="T87" fmla="*/ 831 h 1076"/>
                  <a:gd name="T88" fmla="*/ 225 w 1635"/>
                  <a:gd name="T89" fmla="*/ 862 h 1076"/>
                  <a:gd name="T90" fmla="*/ 29 w 1635"/>
                  <a:gd name="T91" fmla="*/ 863 h 1076"/>
                  <a:gd name="T92" fmla="*/ 3 w 1635"/>
                  <a:gd name="T93" fmla="*/ 837 h 1076"/>
                  <a:gd name="T94" fmla="*/ 3 w 1635"/>
                  <a:gd name="T95" fmla="*/ 799 h 1076"/>
                  <a:gd name="T96" fmla="*/ 29 w 1635"/>
                  <a:gd name="T97" fmla="*/ 773 h 1076"/>
                  <a:gd name="T98" fmla="*/ 181 w 1635"/>
                  <a:gd name="T99" fmla="*/ 762 h 1076"/>
                  <a:gd name="T100" fmla="*/ 284 w 1635"/>
                  <a:gd name="T101" fmla="*/ 492 h 1076"/>
                  <a:gd name="T102" fmla="*/ 307 w 1635"/>
                  <a:gd name="T103" fmla="*/ 465 h 1076"/>
                  <a:gd name="T104" fmla="*/ 340 w 1635"/>
                  <a:gd name="T105" fmla="*/ 459 h 1076"/>
                  <a:gd name="T106" fmla="*/ 367 w 1635"/>
                  <a:gd name="T107" fmla="*/ 482 h 1076"/>
                  <a:gd name="T108" fmla="*/ 626 w 1635"/>
                  <a:gd name="T109" fmla="*/ 21 h 1076"/>
                  <a:gd name="T110" fmla="*/ 658 w 1635"/>
                  <a:gd name="T111" fmla="*/ 0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5" h="1076">
                    <a:moveTo>
                      <a:pt x="671" y="0"/>
                    </a:moveTo>
                    <a:lnTo>
                      <a:pt x="683" y="3"/>
                    </a:lnTo>
                    <a:lnTo>
                      <a:pt x="695" y="10"/>
                    </a:lnTo>
                    <a:lnTo>
                      <a:pt x="703" y="19"/>
                    </a:lnTo>
                    <a:lnTo>
                      <a:pt x="708" y="33"/>
                    </a:lnTo>
                    <a:lnTo>
                      <a:pt x="717" y="85"/>
                    </a:lnTo>
                    <a:lnTo>
                      <a:pt x="728" y="142"/>
                    </a:lnTo>
                    <a:lnTo>
                      <a:pt x="738" y="205"/>
                    </a:lnTo>
                    <a:lnTo>
                      <a:pt x="749" y="273"/>
                    </a:lnTo>
                    <a:lnTo>
                      <a:pt x="758" y="342"/>
                    </a:lnTo>
                    <a:lnTo>
                      <a:pt x="769" y="413"/>
                    </a:lnTo>
                    <a:lnTo>
                      <a:pt x="779" y="485"/>
                    </a:lnTo>
                    <a:lnTo>
                      <a:pt x="788" y="557"/>
                    </a:lnTo>
                    <a:lnTo>
                      <a:pt x="799" y="627"/>
                    </a:lnTo>
                    <a:lnTo>
                      <a:pt x="809" y="694"/>
                    </a:lnTo>
                    <a:lnTo>
                      <a:pt x="819" y="756"/>
                    </a:lnTo>
                    <a:lnTo>
                      <a:pt x="829" y="814"/>
                    </a:lnTo>
                    <a:lnTo>
                      <a:pt x="840" y="865"/>
                    </a:lnTo>
                    <a:lnTo>
                      <a:pt x="849" y="835"/>
                    </a:lnTo>
                    <a:lnTo>
                      <a:pt x="859" y="799"/>
                    </a:lnTo>
                    <a:lnTo>
                      <a:pt x="869" y="757"/>
                    </a:lnTo>
                    <a:lnTo>
                      <a:pt x="878" y="711"/>
                    </a:lnTo>
                    <a:lnTo>
                      <a:pt x="889" y="662"/>
                    </a:lnTo>
                    <a:lnTo>
                      <a:pt x="898" y="612"/>
                    </a:lnTo>
                    <a:lnTo>
                      <a:pt x="908" y="561"/>
                    </a:lnTo>
                    <a:lnTo>
                      <a:pt x="918" y="511"/>
                    </a:lnTo>
                    <a:lnTo>
                      <a:pt x="928" y="462"/>
                    </a:lnTo>
                    <a:lnTo>
                      <a:pt x="938" y="416"/>
                    </a:lnTo>
                    <a:lnTo>
                      <a:pt x="947" y="375"/>
                    </a:lnTo>
                    <a:lnTo>
                      <a:pt x="957" y="338"/>
                    </a:lnTo>
                    <a:lnTo>
                      <a:pt x="967" y="308"/>
                    </a:lnTo>
                    <a:lnTo>
                      <a:pt x="974" y="296"/>
                    </a:lnTo>
                    <a:lnTo>
                      <a:pt x="982" y="285"/>
                    </a:lnTo>
                    <a:lnTo>
                      <a:pt x="994" y="279"/>
                    </a:lnTo>
                    <a:lnTo>
                      <a:pt x="1005" y="275"/>
                    </a:lnTo>
                    <a:lnTo>
                      <a:pt x="1018" y="275"/>
                    </a:lnTo>
                    <a:lnTo>
                      <a:pt x="1029" y="278"/>
                    </a:lnTo>
                    <a:lnTo>
                      <a:pt x="1040" y="284"/>
                    </a:lnTo>
                    <a:lnTo>
                      <a:pt x="1049" y="295"/>
                    </a:lnTo>
                    <a:lnTo>
                      <a:pt x="1055" y="308"/>
                    </a:lnTo>
                    <a:lnTo>
                      <a:pt x="1175" y="694"/>
                    </a:lnTo>
                    <a:lnTo>
                      <a:pt x="1247" y="554"/>
                    </a:lnTo>
                    <a:lnTo>
                      <a:pt x="1257" y="541"/>
                    </a:lnTo>
                    <a:lnTo>
                      <a:pt x="1267" y="534"/>
                    </a:lnTo>
                    <a:lnTo>
                      <a:pt x="1280" y="531"/>
                    </a:lnTo>
                    <a:lnTo>
                      <a:pt x="1292" y="531"/>
                    </a:lnTo>
                    <a:lnTo>
                      <a:pt x="1305" y="535"/>
                    </a:lnTo>
                    <a:lnTo>
                      <a:pt x="1316" y="542"/>
                    </a:lnTo>
                    <a:lnTo>
                      <a:pt x="1325" y="553"/>
                    </a:lnTo>
                    <a:lnTo>
                      <a:pt x="1332" y="564"/>
                    </a:lnTo>
                    <a:lnTo>
                      <a:pt x="1391" y="729"/>
                    </a:lnTo>
                    <a:lnTo>
                      <a:pt x="1397" y="746"/>
                    </a:lnTo>
                    <a:lnTo>
                      <a:pt x="1400" y="758"/>
                    </a:lnTo>
                    <a:lnTo>
                      <a:pt x="1401" y="769"/>
                    </a:lnTo>
                    <a:lnTo>
                      <a:pt x="1401" y="776"/>
                    </a:lnTo>
                    <a:lnTo>
                      <a:pt x="1408" y="774"/>
                    </a:lnTo>
                    <a:lnTo>
                      <a:pt x="1418" y="772"/>
                    </a:lnTo>
                    <a:lnTo>
                      <a:pt x="1432" y="771"/>
                    </a:lnTo>
                    <a:lnTo>
                      <a:pt x="1592" y="771"/>
                    </a:lnTo>
                    <a:lnTo>
                      <a:pt x="1606" y="773"/>
                    </a:lnTo>
                    <a:lnTo>
                      <a:pt x="1618" y="779"/>
                    </a:lnTo>
                    <a:lnTo>
                      <a:pt x="1626" y="788"/>
                    </a:lnTo>
                    <a:lnTo>
                      <a:pt x="1632" y="799"/>
                    </a:lnTo>
                    <a:lnTo>
                      <a:pt x="1635" y="811"/>
                    </a:lnTo>
                    <a:lnTo>
                      <a:pt x="1635" y="825"/>
                    </a:lnTo>
                    <a:lnTo>
                      <a:pt x="1632" y="837"/>
                    </a:lnTo>
                    <a:lnTo>
                      <a:pt x="1626" y="848"/>
                    </a:lnTo>
                    <a:lnTo>
                      <a:pt x="1618" y="857"/>
                    </a:lnTo>
                    <a:lnTo>
                      <a:pt x="1606" y="863"/>
                    </a:lnTo>
                    <a:lnTo>
                      <a:pt x="1592" y="865"/>
                    </a:lnTo>
                    <a:lnTo>
                      <a:pt x="1375" y="865"/>
                    </a:lnTo>
                    <a:lnTo>
                      <a:pt x="1359" y="862"/>
                    </a:lnTo>
                    <a:lnTo>
                      <a:pt x="1346" y="855"/>
                    </a:lnTo>
                    <a:lnTo>
                      <a:pt x="1337" y="845"/>
                    </a:lnTo>
                    <a:lnTo>
                      <a:pt x="1331" y="831"/>
                    </a:lnTo>
                    <a:lnTo>
                      <a:pt x="1280" y="691"/>
                    </a:lnTo>
                    <a:lnTo>
                      <a:pt x="1204" y="837"/>
                    </a:lnTo>
                    <a:lnTo>
                      <a:pt x="1195" y="850"/>
                    </a:lnTo>
                    <a:lnTo>
                      <a:pt x="1184" y="857"/>
                    </a:lnTo>
                    <a:lnTo>
                      <a:pt x="1172" y="860"/>
                    </a:lnTo>
                    <a:lnTo>
                      <a:pt x="1159" y="860"/>
                    </a:lnTo>
                    <a:lnTo>
                      <a:pt x="1146" y="856"/>
                    </a:lnTo>
                    <a:lnTo>
                      <a:pt x="1136" y="849"/>
                    </a:lnTo>
                    <a:lnTo>
                      <a:pt x="1126" y="838"/>
                    </a:lnTo>
                    <a:lnTo>
                      <a:pt x="1120" y="826"/>
                    </a:lnTo>
                    <a:lnTo>
                      <a:pt x="1007" y="462"/>
                    </a:lnTo>
                    <a:lnTo>
                      <a:pt x="997" y="495"/>
                    </a:lnTo>
                    <a:lnTo>
                      <a:pt x="987" y="533"/>
                    </a:lnTo>
                    <a:lnTo>
                      <a:pt x="976" y="576"/>
                    </a:lnTo>
                    <a:lnTo>
                      <a:pt x="966" y="624"/>
                    </a:lnTo>
                    <a:lnTo>
                      <a:pt x="955" y="674"/>
                    </a:lnTo>
                    <a:lnTo>
                      <a:pt x="945" y="726"/>
                    </a:lnTo>
                    <a:lnTo>
                      <a:pt x="934" y="779"/>
                    </a:lnTo>
                    <a:lnTo>
                      <a:pt x="924" y="831"/>
                    </a:lnTo>
                    <a:lnTo>
                      <a:pt x="914" y="881"/>
                    </a:lnTo>
                    <a:lnTo>
                      <a:pt x="903" y="929"/>
                    </a:lnTo>
                    <a:lnTo>
                      <a:pt x="893" y="972"/>
                    </a:lnTo>
                    <a:lnTo>
                      <a:pt x="881" y="1010"/>
                    </a:lnTo>
                    <a:lnTo>
                      <a:pt x="871" y="1042"/>
                    </a:lnTo>
                    <a:lnTo>
                      <a:pt x="865" y="1054"/>
                    </a:lnTo>
                    <a:lnTo>
                      <a:pt x="855" y="1064"/>
                    </a:lnTo>
                    <a:lnTo>
                      <a:pt x="844" y="1071"/>
                    </a:lnTo>
                    <a:lnTo>
                      <a:pt x="832" y="1075"/>
                    </a:lnTo>
                    <a:lnTo>
                      <a:pt x="820" y="1076"/>
                    </a:lnTo>
                    <a:lnTo>
                      <a:pt x="807" y="1073"/>
                    </a:lnTo>
                    <a:lnTo>
                      <a:pt x="797" y="1067"/>
                    </a:lnTo>
                    <a:lnTo>
                      <a:pt x="788" y="1056"/>
                    </a:lnTo>
                    <a:lnTo>
                      <a:pt x="783" y="1042"/>
                    </a:lnTo>
                    <a:lnTo>
                      <a:pt x="774" y="994"/>
                    </a:lnTo>
                    <a:lnTo>
                      <a:pt x="764" y="939"/>
                    </a:lnTo>
                    <a:lnTo>
                      <a:pt x="755" y="879"/>
                    </a:lnTo>
                    <a:lnTo>
                      <a:pt x="746" y="815"/>
                    </a:lnTo>
                    <a:lnTo>
                      <a:pt x="736" y="749"/>
                    </a:lnTo>
                    <a:lnTo>
                      <a:pt x="727" y="680"/>
                    </a:lnTo>
                    <a:lnTo>
                      <a:pt x="717" y="611"/>
                    </a:lnTo>
                    <a:lnTo>
                      <a:pt x="707" y="542"/>
                    </a:lnTo>
                    <a:lnTo>
                      <a:pt x="698" y="476"/>
                    </a:lnTo>
                    <a:lnTo>
                      <a:pt x="688" y="412"/>
                    </a:lnTo>
                    <a:lnTo>
                      <a:pt x="679" y="352"/>
                    </a:lnTo>
                    <a:lnTo>
                      <a:pt x="669" y="298"/>
                    </a:lnTo>
                    <a:lnTo>
                      <a:pt x="660" y="249"/>
                    </a:lnTo>
                    <a:lnTo>
                      <a:pt x="515" y="824"/>
                    </a:lnTo>
                    <a:lnTo>
                      <a:pt x="510" y="836"/>
                    </a:lnTo>
                    <a:lnTo>
                      <a:pt x="501" y="847"/>
                    </a:lnTo>
                    <a:lnTo>
                      <a:pt x="490" y="853"/>
                    </a:lnTo>
                    <a:lnTo>
                      <a:pt x="477" y="857"/>
                    </a:lnTo>
                    <a:lnTo>
                      <a:pt x="464" y="857"/>
                    </a:lnTo>
                    <a:lnTo>
                      <a:pt x="451" y="854"/>
                    </a:lnTo>
                    <a:lnTo>
                      <a:pt x="440" y="847"/>
                    </a:lnTo>
                    <a:lnTo>
                      <a:pt x="432" y="834"/>
                    </a:lnTo>
                    <a:lnTo>
                      <a:pt x="333" y="623"/>
                    </a:lnTo>
                    <a:lnTo>
                      <a:pt x="254" y="831"/>
                    </a:lnTo>
                    <a:lnTo>
                      <a:pt x="248" y="845"/>
                    </a:lnTo>
                    <a:lnTo>
                      <a:pt x="238" y="855"/>
                    </a:lnTo>
                    <a:lnTo>
                      <a:pt x="225" y="862"/>
                    </a:lnTo>
                    <a:lnTo>
                      <a:pt x="211" y="865"/>
                    </a:lnTo>
                    <a:lnTo>
                      <a:pt x="44" y="865"/>
                    </a:lnTo>
                    <a:lnTo>
                      <a:pt x="29" y="863"/>
                    </a:lnTo>
                    <a:lnTo>
                      <a:pt x="18" y="857"/>
                    </a:lnTo>
                    <a:lnTo>
                      <a:pt x="8" y="848"/>
                    </a:lnTo>
                    <a:lnTo>
                      <a:pt x="3" y="837"/>
                    </a:lnTo>
                    <a:lnTo>
                      <a:pt x="0" y="825"/>
                    </a:lnTo>
                    <a:lnTo>
                      <a:pt x="0" y="811"/>
                    </a:lnTo>
                    <a:lnTo>
                      <a:pt x="3" y="799"/>
                    </a:lnTo>
                    <a:lnTo>
                      <a:pt x="8" y="788"/>
                    </a:lnTo>
                    <a:lnTo>
                      <a:pt x="18" y="779"/>
                    </a:lnTo>
                    <a:lnTo>
                      <a:pt x="29" y="773"/>
                    </a:lnTo>
                    <a:lnTo>
                      <a:pt x="44" y="771"/>
                    </a:lnTo>
                    <a:lnTo>
                      <a:pt x="178" y="771"/>
                    </a:lnTo>
                    <a:lnTo>
                      <a:pt x="181" y="762"/>
                    </a:lnTo>
                    <a:lnTo>
                      <a:pt x="187" y="752"/>
                    </a:lnTo>
                    <a:lnTo>
                      <a:pt x="192" y="738"/>
                    </a:lnTo>
                    <a:lnTo>
                      <a:pt x="284" y="492"/>
                    </a:lnTo>
                    <a:lnTo>
                      <a:pt x="290" y="482"/>
                    </a:lnTo>
                    <a:lnTo>
                      <a:pt x="297" y="473"/>
                    </a:lnTo>
                    <a:lnTo>
                      <a:pt x="307" y="465"/>
                    </a:lnTo>
                    <a:lnTo>
                      <a:pt x="318" y="461"/>
                    </a:lnTo>
                    <a:lnTo>
                      <a:pt x="328" y="458"/>
                    </a:lnTo>
                    <a:lnTo>
                      <a:pt x="340" y="459"/>
                    </a:lnTo>
                    <a:lnTo>
                      <a:pt x="350" y="463"/>
                    </a:lnTo>
                    <a:lnTo>
                      <a:pt x="360" y="471"/>
                    </a:lnTo>
                    <a:lnTo>
                      <a:pt x="367" y="482"/>
                    </a:lnTo>
                    <a:lnTo>
                      <a:pt x="458" y="675"/>
                    </a:lnTo>
                    <a:lnTo>
                      <a:pt x="619" y="33"/>
                    </a:lnTo>
                    <a:lnTo>
                      <a:pt x="626" y="21"/>
                    </a:lnTo>
                    <a:lnTo>
                      <a:pt x="634" y="10"/>
                    </a:lnTo>
                    <a:lnTo>
                      <a:pt x="646" y="4"/>
                    </a:lnTo>
                    <a:lnTo>
                      <a:pt x="658" y="0"/>
                    </a:lnTo>
                    <a:lnTo>
                      <a:pt x="6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2"/>
              <p:cNvSpPr>
                <a:spLocks noEditPoints="1"/>
              </p:cNvSpPr>
              <p:nvPr/>
            </p:nvSpPr>
            <p:spPr bwMode="auto">
              <a:xfrm>
                <a:off x="5088" y="1384"/>
                <a:ext cx="301" cy="368"/>
              </a:xfrm>
              <a:custGeom>
                <a:avLst/>
                <a:gdLst>
                  <a:gd name="T0" fmla="*/ 212 w 2713"/>
                  <a:gd name="T1" fmla="*/ 348 h 3310"/>
                  <a:gd name="T2" fmla="*/ 212 w 2713"/>
                  <a:gd name="T3" fmla="*/ 3099 h 3310"/>
                  <a:gd name="T4" fmla="*/ 2501 w 2713"/>
                  <a:gd name="T5" fmla="*/ 3099 h 3310"/>
                  <a:gd name="T6" fmla="*/ 2501 w 2713"/>
                  <a:gd name="T7" fmla="*/ 348 h 3310"/>
                  <a:gd name="T8" fmla="*/ 2092 w 2713"/>
                  <a:gd name="T9" fmla="*/ 348 h 3310"/>
                  <a:gd name="T10" fmla="*/ 2092 w 2713"/>
                  <a:gd name="T11" fmla="*/ 445 h 3310"/>
                  <a:gd name="T12" fmla="*/ 689 w 2713"/>
                  <a:gd name="T13" fmla="*/ 445 h 3310"/>
                  <a:gd name="T14" fmla="*/ 689 w 2713"/>
                  <a:gd name="T15" fmla="*/ 348 h 3310"/>
                  <a:gd name="T16" fmla="*/ 212 w 2713"/>
                  <a:gd name="T17" fmla="*/ 348 h 3310"/>
                  <a:gd name="T18" fmla="*/ 689 w 2713"/>
                  <a:gd name="T19" fmla="*/ 0 h 3310"/>
                  <a:gd name="T20" fmla="*/ 2092 w 2713"/>
                  <a:gd name="T21" fmla="*/ 0 h 3310"/>
                  <a:gd name="T22" fmla="*/ 2092 w 2713"/>
                  <a:gd name="T23" fmla="*/ 136 h 3310"/>
                  <a:gd name="T24" fmla="*/ 2713 w 2713"/>
                  <a:gd name="T25" fmla="*/ 136 h 3310"/>
                  <a:gd name="T26" fmla="*/ 2713 w 2713"/>
                  <a:gd name="T27" fmla="*/ 3310 h 3310"/>
                  <a:gd name="T28" fmla="*/ 0 w 2713"/>
                  <a:gd name="T29" fmla="*/ 3310 h 3310"/>
                  <a:gd name="T30" fmla="*/ 0 w 2713"/>
                  <a:gd name="T31" fmla="*/ 136 h 3310"/>
                  <a:gd name="T32" fmla="*/ 689 w 2713"/>
                  <a:gd name="T33" fmla="*/ 136 h 3310"/>
                  <a:gd name="T34" fmla="*/ 689 w 2713"/>
                  <a:gd name="T35" fmla="*/ 0 h 3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13" h="3310">
                    <a:moveTo>
                      <a:pt x="212" y="348"/>
                    </a:moveTo>
                    <a:lnTo>
                      <a:pt x="212" y="3099"/>
                    </a:lnTo>
                    <a:lnTo>
                      <a:pt x="2501" y="3099"/>
                    </a:lnTo>
                    <a:lnTo>
                      <a:pt x="2501" y="348"/>
                    </a:lnTo>
                    <a:lnTo>
                      <a:pt x="2092" y="348"/>
                    </a:lnTo>
                    <a:lnTo>
                      <a:pt x="2092" y="445"/>
                    </a:lnTo>
                    <a:lnTo>
                      <a:pt x="689" y="445"/>
                    </a:lnTo>
                    <a:lnTo>
                      <a:pt x="689" y="348"/>
                    </a:lnTo>
                    <a:lnTo>
                      <a:pt x="212" y="348"/>
                    </a:lnTo>
                    <a:close/>
                    <a:moveTo>
                      <a:pt x="689" y="0"/>
                    </a:moveTo>
                    <a:lnTo>
                      <a:pt x="2092" y="0"/>
                    </a:lnTo>
                    <a:lnTo>
                      <a:pt x="2092" y="136"/>
                    </a:lnTo>
                    <a:lnTo>
                      <a:pt x="2713" y="136"/>
                    </a:lnTo>
                    <a:lnTo>
                      <a:pt x="2713" y="3310"/>
                    </a:lnTo>
                    <a:lnTo>
                      <a:pt x="0" y="3310"/>
                    </a:lnTo>
                    <a:lnTo>
                      <a:pt x="0" y="136"/>
                    </a:lnTo>
                    <a:lnTo>
                      <a:pt x="689" y="136"/>
                    </a:lnTo>
                    <a:lnTo>
                      <a:pt x="68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2" name="Rectangle 61"/>
            <p:cNvSpPr/>
            <p:nvPr/>
          </p:nvSpPr>
          <p:spPr>
            <a:xfrm>
              <a:off x="6461127" y="4500072"/>
              <a:ext cx="2150692"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lumMod val="75000"/>
                      <a:lumOff val="25000"/>
                    </a:schemeClr>
                  </a:solidFill>
                  <a:latin typeface="Arial" pitchFamily="34" charset="0"/>
                  <a:cs typeface="Arial" pitchFamily="34" charset="0"/>
                </a:rPr>
                <a:t>Live Data Connections</a:t>
              </a:r>
            </a:p>
          </p:txBody>
        </p:sp>
      </p:grpSp>
      <p:sp>
        <p:nvSpPr>
          <p:cNvPr id="3" name="Rectangle 2"/>
          <p:cNvSpPr/>
          <p:nvPr/>
        </p:nvSpPr>
        <p:spPr>
          <a:xfrm>
            <a:off x="261764" y="901289"/>
            <a:ext cx="5144586" cy="1477328"/>
          </a:xfrm>
          <a:prstGeom prst="rect">
            <a:avLst/>
          </a:prstGeom>
        </p:spPr>
        <p:txBody>
          <a:bodyPr wrap="square">
            <a:spAutoFit/>
          </a:bodyPr>
          <a:lstStyle/>
          <a:p>
            <a:pPr marL="285750" lvl="0" indent="-285750">
              <a:buFont typeface="Arial" panose="020B0604020202020204" pitchFamily="34" charset="0"/>
              <a:buChar char="•"/>
            </a:pPr>
            <a:r>
              <a:rPr lang="en-US" dirty="0" smtClean="0"/>
              <a:t>Four Phases </a:t>
            </a:r>
            <a:r>
              <a:rPr lang="en-US" dirty="0"/>
              <a:t>of </a:t>
            </a:r>
            <a:r>
              <a:rPr lang="en-US" dirty="0" smtClean="0"/>
              <a:t>SAP Analytics Cloud  </a:t>
            </a:r>
            <a:endParaRPr lang="en-US" dirty="0"/>
          </a:p>
          <a:p>
            <a:pPr marL="895243" lvl="1" indent="-285750">
              <a:buFont typeface="Wingdings" panose="05000000000000000000" pitchFamily="2" charset="2"/>
              <a:buChar char="Ø"/>
            </a:pPr>
            <a:r>
              <a:rPr lang="en-US" dirty="0"/>
              <a:t>Business Intelligence</a:t>
            </a:r>
          </a:p>
          <a:p>
            <a:pPr marL="895243" lvl="1" indent="-285750">
              <a:buFont typeface="Wingdings" panose="05000000000000000000" pitchFamily="2" charset="2"/>
              <a:buChar char="Ø"/>
            </a:pPr>
            <a:r>
              <a:rPr lang="en-US" dirty="0"/>
              <a:t>Planning</a:t>
            </a:r>
          </a:p>
          <a:p>
            <a:pPr marL="895243" lvl="1" indent="-285750">
              <a:buFont typeface="Wingdings" panose="05000000000000000000" pitchFamily="2" charset="2"/>
              <a:buChar char="Ø"/>
            </a:pPr>
            <a:r>
              <a:rPr lang="en-US" dirty="0"/>
              <a:t>Predictive (ML)</a:t>
            </a:r>
          </a:p>
          <a:p>
            <a:pPr marL="895243" lvl="1" indent="-285750">
              <a:buFont typeface="Wingdings" panose="05000000000000000000" pitchFamily="2" charset="2"/>
              <a:buChar char="Ø"/>
            </a:pPr>
            <a:r>
              <a:rPr lang="en-US" dirty="0"/>
              <a:t>Application Designer</a:t>
            </a:r>
          </a:p>
        </p:txBody>
      </p:sp>
    </p:spTree>
    <p:extLst>
      <p:ext uri="{BB962C8B-B14F-4D97-AF65-F5344CB8AC3E}">
        <p14:creationId xmlns:p14="http://schemas.microsoft.com/office/powerpoint/2010/main" val="3515828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fade">
                                      <p:cBhvr>
                                        <p:cTn id="11" dur="500"/>
                                        <p:tgtEl>
                                          <p:spTgt spid="3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      </a:t>
            </a:r>
            <a:r>
              <a:rPr lang="en-US" sz="3600" dirty="0">
                <a:latin typeface="Cooper Black" panose="0208090404030B020404" pitchFamily="18" charset="0"/>
              </a:rPr>
              <a:t>On-Premise                   vs             Cloud</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2" name="TextBox 11">
            <a:extLst>
              <a:ext uri="{FF2B5EF4-FFF2-40B4-BE49-F238E27FC236}">
                <a16:creationId xmlns="" xmlns:a16="http://schemas.microsoft.com/office/drawing/2014/main" id="{0170E0F5-2AC9-46A0-8FB7-F6F2FAE52514}"/>
              </a:ext>
            </a:extLst>
          </p:cNvPr>
          <p:cNvSpPr txBox="1"/>
          <p:nvPr/>
        </p:nvSpPr>
        <p:spPr>
          <a:xfrm>
            <a:off x="2185457" y="5659428"/>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15" name="TextBox 14">
            <a:extLst>
              <a:ext uri="{FF2B5EF4-FFF2-40B4-BE49-F238E27FC236}">
                <a16:creationId xmlns="" xmlns:a16="http://schemas.microsoft.com/office/drawing/2014/main" id="{85D86FD3-2AA8-4AC3-8DC8-6F086208D51C}"/>
              </a:ext>
            </a:extLst>
          </p:cNvPr>
          <p:cNvSpPr txBox="1"/>
          <p:nvPr/>
        </p:nvSpPr>
        <p:spPr>
          <a:xfrm>
            <a:off x="2185457" y="4300075"/>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8" name="Freeform: Shape 24">
            <a:extLst>
              <a:ext uri="{FF2B5EF4-FFF2-40B4-BE49-F238E27FC236}">
                <a16:creationId xmlns="" xmlns:a16="http://schemas.microsoft.com/office/drawing/2014/main" id="{C6F19E40-2771-41D1-8DF7-44AB5B3E1C8F}"/>
              </a:ext>
            </a:extLst>
          </p:cNvPr>
          <p:cNvSpPr/>
          <p:nvPr/>
        </p:nvSpPr>
        <p:spPr>
          <a:xfrm>
            <a:off x="800864" y="1757680"/>
            <a:ext cx="5153239" cy="1034062"/>
          </a:xfrm>
          <a:custGeom>
            <a:avLst/>
            <a:gdLst>
              <a:gd name="connsiteX0" fmla="*/ 538480 w 5367020"/>
              <a:gd name="connsiteY0" fmla="*/ 0 h 1076960"/>
              <a:gd name="connsiteX1" fmla="*/ 2753518 w 5367020"/>
              <a:gd name="connsiteY1" fmla="*/ 0 h 1076960"/>
              <a:gd name="connsiteX2" fmla="*/ 4828540 w 5367020"/>
              <a:gd name="connsiteY2" fmla="*/ 0 h 1076960"/>
              <a:gd name="connsiteX3" fmla="*/ 5367019 w 5367020"/>
              <a:gd name="connsiteY3" fmla="*/ 0 h 1076960"/>
              <a:gd name="connsiteX4" fmla="*/ 5367019 w 5367020"/>
              <a:gd name="connsiteY4" fmla="*/ 538471 h 1076960"/>
              <a:gd name="connsiteX5" fmla="*/ 5367020 w 5367020"/>
              <a:gd name="connsiteY5" fmla="*/ 538480 h 1076960"/>
              <a:gd name="connsiteX6" fmla="*/ 5367019 w 5367020"/>
              <a:gd name="connsiteY6" fmla="*/ 538490 h 1076960"/>
              <a:gd name="connsiteX7" fmla="*/ 5367019 w 5367020"/>
              <a:gd name="connsiteY7" fmla="*/ 1076960 h 1076960"/>
              <a:gd name="connsiteX8" fmla="*/ 4828540 w 5367020"/>
              <a:gd name="connsiteY8" fmla="*/ 1076960 h 1076960"/>
              <a:gd name="connsiteX9" fmla="*/ 2753518 w 5367020"/>
              <a:gd name="connsiteY9" fmla="*/ 1076960 h 1076960"/>
              <a:gd name="connsiteX10" fmla="*/ 538480 w 5367020"/>
              <a:gd name="connsiteY10" fmla="*/ 1076960 h 1076960"/>
              <a:gd name="connsiteX11" fmla="*/ 0 w 5367020"/>
              <a:gd name="connsiteY11" fmla="*/ 538480 h 1076960"/>
              <a:gd name="connsiteX12" fmla="*/ 538480 w 5367020"/>
              <a:gd name="connsiteY12" fmla="*/ 0 h 107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67020" h="1076960">
                <a:moveTo>
                  <a:pt x="538480" y="0"/>
                </a:moveTo>
                <a:lnTo>
                  <a:pt x="2753518" y="0"/>
                </a:lnTo>
                <a:lnTo>
                  <a:pt x="4828540" y="0"/>
                </a:lnTo>
                <a:lnTo>
                  <a:pt x="5367019" y="0"/>
                </a:lnTo>
                <a:lnTo>
                  <a:pt x="5367019" y="538471"/>
                </a:lnTo>
                <a:lnTo>
                  <a:pt x="5367020" y="538480"/>
                </a:lnTo>
                <a:lnTo>
                  <a:pt x="5367019" y="538490"/>
                </a:lnTo>
                <a:lnTo>
                  <a:pt x="5367019" y="1076960"/>
                </a:lnTo>
                <a:lnTo>
                  <a:pt x="4828540" y="1076960"/>
                </a:lnTo>
                <a:lnTo>
                  <a:pt x="2753518" y="1076960"/>
                </a:lnTo>
                <a:lnTo>
                  <a:pt x="538480" y="1076960"/>
                </a:lnTo>
                <a:cubicBezTo>
                  <a:pt x="241086" y="1076960"/>
                  <a:pt x="0" y="835874"/>
                  <a:pt x="0" y="538480"/>
                </a:cubicBezTo>
                <a:cubicBezTo>
                  <a:pt x="0" y="241086"/>
                  <a:pt x="241086" y="0"/>
                  <a:pt x="53848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9" name="Oval 8">
            <a:extLst>
              <a:ext uri="{FF2B5EF4-FFF2-40B4-BE49-F238E27FC236}">
                <a16:creationId xmlns="" xmlns:a16="http://schemas.microsoft.com/office/drawing/2014/main" id="{F6E7F802-B0F9-4843-B0D4-4A922178AA6E}"/>
              </a:ext>
            </a:extLst>
          </p:cNvPr>
          <p:cNvSpPr/>
          <p:nvPr/>
        </p:nvSpPr>
        <p:spPr>
          <a:xfrm>
            <a:off x="890457" y="1850355"/>
            <a:ext cx="855646" cy="855646"/>
          </a:xfrm>
          <a:prstGeom prst="ellipse">
            <a:avLst/>
          </a:prstGeom>
          <a:solidFill>
            <a:schemeClr val="bg1"/>
          </a:solidFill>
          <a:ln>
            <a:noFill/>
          </a:ln>
          <a:effectLst>
            <a:outerShdw blurRad="12700" dist="12700" dir="27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 name="Oval 9">
            <a:extLst>
              <a:ext uri="{FF2B5EF4-FFF2-40B4-BE49-F238E27FC236}">
                <a16:creationId xmlns="" xmlns:a16="http://schemas.microsoft.com/office/drawing/2014/main" id="{D68B25B2-F1F8-42A9-8F53-AA4FFAAC77A9}"/>
              </a:ext>
            </a:extLst>
          </p:cNvPr>
          <p:cNvSpPr/>
          <p:nvPr/>
        </p:nvSpPr>
        <p:spPr>
          <a:xfrm>
            <a:off x="5386280" y="2045672"/>
            <a:ext cx="458079" cy="458079"/>
          </a:xfrm>
          <a:prstGeom prst="ellipse">
            <a:avLst/>
          </a:prstGeom>
          <a:gradFill>
            <a:gsLst>
              <a:gs pos="0">
                <a:schemeClr val="accent1">
                  <a:lumMod val="5000"/>
                  <a:lumOff val="95000"/>
                </a:schemeClr>
              </a:gs>
              <a:gs pos="100000">
                <a:schemeClr val="bg2">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Autofit/>
          </a:bodyPr>
          <a:lstStyle/>
          <a:p>
            <a:pPr algn="ctr"/>
            <a:r>
              <a:rPr lang="en-US" sz="1800" b="1" dirty="0">
                <a:solidFill>
                  <a:schemeClr val="tx1"/>
                </a:solidFill>
                <a:latin typeface="Arial Black" panose="020B0A04020102020204" pitchFamily="34" charset="0"/>
                <a:sym typeface="Calibri" panose="020F0502020204030204" pitchFamily="34" charset="0"/>
              </a:rPr>
              <a:t>01</a:t>
            </a:r>
          </a:p>
        </p:txBody>
      </p:sp>
      <p:cxnSp>
        <p:nvCxnSpPr>
          <p:cNvPr id="11" name="Straight Connector 10">
            <a:extLst>
              <a:ext uri="{FF2B5EF4-FFF2-40B4-BE49-F238E27FC236}">
                <a16:creationId xmlns="" xmlns:a16="http://schemas.microsoft.com/office/drawing/2014/main" id="{7A0E825E-7681-4DB1-BE01-78F46BF24BF0}"/>
              </a:ext>
            </a:extLst>
          </p:cNvPr>
          <p:cNvCxnSpPr>
            <a:cxnSpLocks/>
          </p:cNvCxnSpPr>
          <p:nvPr/>
        </p:nvCxnSpPr>
        <p:spPr>
          <a:xfrm>
            <a:off x="5251890" y="1860302"/>
            <a:ext cx="0" cy="8288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 xmlns:a16="http://schemas.microsoft.com/office/drawing/2014/main" id="{FEC1DE7E-0572-4E02-8605-B570219950D0}"/>
              </a:ext>
            </a:extLst>
          </p:cNvPr>
          <p:cNvSpPr txBox="1"/>
          <p:nvPr/>
        </p:nvSpPr>
        <p:spPr>
          <a:xfrm>
            <a:off x="1889453" y="1859616"/>
            <a:ext cx="3252690" cy="830997"/>
          </a:xfrm>
          <a:prstGeom prst="rect">
            <a:avLst/>
          </a:prstGeom>
          <a:noFill/>
        </p:spPr>
        <p:txBody>
          <a:bodyPr wrap="square" lIns="0" tIns="0" rIns="0" bIns="0" rtlCol="0" anchor="ctr" anchorCtr="0">
            <a:spAutoFit/>
          </a:bodyPr>
          <a:lstStyle/>
          <a:p>
            <a:pPr algn="r"/>
            <a:endParaRPr lang="en-US" sz="1400" b="1" kern="0" dirty="0">
              <a:solidFill>
                <a:schemeClr val="bg1"/>
              </a:solidFill>
              <a:latin typeface="+mj-lt"/>
              <a:cs typeface="Arial" pitchFamily="34" charset="0"/>
            </a:endParaRPr>
          </a:p>
          <a:p>
            <a:r>
              <a:rPr lang="en-US" sz="2000" dirty="0">
                <a:solidFill>
                  <a:schemeClr val="bg1"/>
                </a:solidFill>
              </a:rPr>
              <a:t>Hardware to be purchased Networking to be setup.</a:t>
            </a:r>
            <a:endParaRPr lang="en-US" sz="2000" dirty="0"/>
          </a:p>
        </p:txBody>
      </p:sp>
      <p:grpSp>
        <p:nvGrpSpPr>
          <p:cNvPr id="14" name="Group 13">
            <a:extLst>
              <a:ext uri="{FF2B5EF4-FFF2-40B4-BE49-F238E27FC236}">
                <a16:creationId xmlns="" xmlns:a16="http://schemas.microsoft.com/office/drawing/2014/main" id="{01763726-BFA5-402A-BDFF-149B1A7199C5}"/>
              </a:ext>
            </a:extLst>
          </p:cNvPr>
          <p:cNvGrpSpPr/>
          <p:nvPr/>
        </p:nvGrpSpPr>
        <p:grpSpPr>
          <a:xfrm>
            <a:off x="1058925" y="1952061"/>
            <a:ext cx="518709" cy="652234"/>
            <a:chOff x="2071556" y="1425834"/>
            <a:chExt cx="359302" cy="451795"/>
          </a:xfrm>
          <a:solidFill>
            <a:schemeClr val="accent2"/>
          </a:solidFill>
        </p:grpSpPr>
        <p:sp>
          <p:nvSpPr>
            <p:cNvPr id="16" name="Freeform 63">
              <a:extLst>
                <a:ext uri="{FF2B5EF4-FFF2-40B4-BE49-F238E27FC236}">
                  <a16:creationId xmlns="" xmlns:a16="http://schemas.microsoft.com/office/drawing/2014/main" id="{FD6718BA-E55B-46D7-8796-3ED44ABDCACB}"/>
                </a:ext>
              </a:extLst>
            </p:cNvPr>
            <p:cNvSpPr>
              <a:spLocks/>
            </p:cNvSpPr>
            <p:nvPr/>
          </p:nvSpPr>
          <p:spPr bwMode="auto">
            <a:xfrm>
              <a:off x="2135082" y="1493425"/>
              <a:ext cx="232250" cy="272906"/>
            </a:xfrm>
            <a:custGeom>
              <a:avLst/>
              <a:gdLst>
                <a:gd name="T0" fmla="*/ 97 w 193"/>
                <a:gd name="T1" fmla="*/ 0 h 227"/>
                <a:gd name="T2" fmla="*/ 0 w 193"/>
                <a:gd name="T3" fmla="*/ 96 h 227"/>
                <a:gd name="T4" fmla="*/ 18 w 193"/>
                <a:gd name="T5" fmla="*/ 152 h 227"/>
                <a:gd name="T6" fmla="*/ 49 w 193"/>
                <a:gd name="T7" fmla="*/ 223 h 227"/>
                <a:gd name="T8" fmla="*/ 49 w 193"/>
                <a:gd name="T9" fmla="*/ 224 h 227"/>
                <a:gd name="T10" fmla="*/ 52 w 193"/>
                <a:gd name="T11" fmla="*/ 227 h 227"/>
                <a:gd name="T12" fmla="*/ 141 w 193"/>
                <a:gd name="T13" fmla="*/ 227 h 227"/>
                <a:gd name="T14" fmla="*/ 145 w 193"/>
                <a:gd name="T15" fmla="*/ 224 h 227"/>
                <a:gd name="T16" fmla="*/ 145 w 193"/>
                <a:gd name="T17" fmla="*/ 223 h 227"/>
                <a:gd name="T18" fmla="*/ 176 w 193"/>
                <a:gd name="T19" fmla="*/ 150 h 227"/>
                <a:gd name="T20" fmla="*/ 193 w 193"/>
                <a:gd name="T21" fmla="*/ 96 h 227"/>
                <a:gd name="T22" fmla="*/ 97 w 193"/>
                <a:gd name="T2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3" h="227">
                  <a:moveTo>
                    <a:pt x="97" y="0"/>
                  </a:moveTo>
                  <a:cubicBezTo>
                    <a:pt x="43" y="0"/>
                    <a:pt x="0" y="43"/>
                    <a:pt x="0" y="96"/>
                  </a:cubicBezTo>
                  <a:cubicBezTo>
                    <a:pt x="0" y="117"/>
                    <a:pt x="7" y="136"/>
                    <a:pt x="18" y="152"/>
                  </a:cubicBezTo>
                  <a:cubicBezTo>
                    <a:pt x="32" y="174"/>
                    <a:pt x="49" y="198"/>
                    <a:pt x="49" y="223"/>
                  </a:cubicBezTo>
                  <a:cubicBezTo>
                    <a:pt x="49" y="224"/>
                    <a:pt x="49" y="224"/>
                    <a:pt x="49" y="224"/>
                  </a:cubicBezTo>
                  <a:cubicBezTo>
                    <a:pt x="49" y="226"/>
                    <a:pt x="50" y="227"/>
                    <a:pt x="52" y="227"/>
                  </a:cubicBezTo>
                  <a:cubicBezTo>
                    <a:pt x="141" y="227"/>
                    <a:pt x="141" y="227"/>
                    <a:pt x="141" y="227"/>
                  </a:cubicBezTo>
                  <a:cubicBezTo>
                    <a:pt x="143" y="227"/>
                    <a:pt x="145" y="226"/>
                    <a:pt x="145" y="224"/>
                  </a:cubicBezTo>
                  <a:cubicBezTo>
                    <a:pt x="145" y="223"/>
                    <a:pt x="145" y="223"/>
                    <a:pt x="145" y="223"/>
                  </a:cubicBezTo>
                  <a:cubicBezTo>
                    <a:pt x="145" y="197"/>
                    <a:pt x="163" y="173"/>
                    <a:pt x="176" y="150"/>
                  </a:cubicBezTo>
                  <a:cubicBezTo>
                    <a:pt x="187" y="135"/>
                    <a:pt x="193" y="116"/>
                    <a:pt x="193" y="96"/>
                  </a:cubicBezTo>
                  <a:cubicBezTo>
                    <a:pt x="193" y="43"/>
                    <a:pt x="150" y="0"/>
                    <a:pt x="97" y="0"/>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17" name="Freeform 64">
              <a:extLst>
                <a:ext uri="{FF2B5EF4-FFF2-40B4-BE49-F238E27FC236}">
                  <a16:creationId xmlns="" xmlns:a16="http://schemas.microsoft.com/office/drawing/2014/main" id="{3B8B1CBF-9BBA-49C8-89B6-309C9FC19EFD}"/>
                </a:ext>
              </a:extLst>
            </p:cNvPr>
            <p:cNvSpPr>
              <a:spLocks/>
            </p:cNvSpPr>
            <p:nvPr/>
          </p:nvSpPr>
          <p:spPr bwMode="auto">
            <a:xfrm>
              <a:off x="2194034" y="1817660"/>
              <a:ext cx="115363" cy="22869"/>
            </a:xfrm>
            <a:custGeom>
              <a:avLst/>
              <a:gdLst>
                <a:gd name="T0" fmla="*/ 86 w 96"/>
                <a:gd name="T1" fmla="*/ 0 h 19"/>
                <a:gd name="T2" fmla="*/ 9 w 96"/>
                <a:gd name="T3" fmla="*/ 0 h 19"/>
                <a:gd name="T4" fmla="*/ 0 w 96"/>
                <a:gd name="T5" fmla="*/ 9 h 19"/>
                <a:gd name="T6" fmla="*/ 9 w 96"/>
                <a:gd name="T7" fmla="*/ 19 h 19"/>
                <a:gd name="T8" fmla="*/ 86 w 96"/>
                <a:gd name="T9" fmla="*/ 19 h 19"/>
                <a:gd name="T10" fmla="*/ 96 w 96"/>
                <a:gd name="T11" fmla="*/ 9 h 19"/>
                <a:gd name="T12" fmla="*/ 86 w 9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96" h="19">
                  <a:moveTo>
                    <a:pt x="86" y="0"/>
                  </a:moveTo>
                  <a:cubicBezTo>
                    <a:pt x="9" y="0"/>
                    <a:pt x="9" y="0"/>
                    <a:pt x="9" y="0"/>
                  </a:cubicBezTo>
                  <a:cubicBezTo>
                    <a:pt x="4" y="0"/>
                    <a:pt x="0" y="4"/>
                    <a:pt x="0" y="9"/>
                  </a:cubicBezTo>
                  <a:cubicBezTo>
                    <a:pt x="0" y="14"/>
                    <a:pt x="4" y="19"/>
                    <a:pt x="9" y="19"/>
                  </a:cubicBezTo>
                  <a:cubicBezTo>
                    <a:pt x="86" y="19"/>
                    <a:pt x="86" y="19"/>
                    <a:pt x="86" y="19"/>
                  </a:cubicBezTo>
                  <a:cubicBezTo>
                    <a:pt x="91" y="19"/>
                    <a:pt x="96" y="14"/>
                    <a:pt x="96" y="9"/>
                  </a:cubicBezTo>
                  <a:cubicBezTo>
                    <a:pt x="96" y="4"/>
                    <a:pt x="91" y="0"/>
                    <a:pt x="86" y="0"/>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18" name="Freeform 65">
              <a:extLst>
                <a:ext uri="{FF2B5EF4-FFF2-40B4-BE49-F238E27FC236}">
                  <a16:creationId xmlns="" xmlns:a16="http://schemas.microsoft.com/office/drawing/2014/main" id="{0FA586EA-833E-41C1-B152-F75BFD9E863A}"/>
                </a:ext>
              </a:extLst>
            </p:cNvPr>
            <p:cNvSpPr>
              <a:spLocks/>
            </p:cNvSpPr>
            <p:nvPr/>
          </p:nvSpPr>
          <p:spPr bwMode="auto">
            <a:xfrm>
              <a:off x="2194034" y="1780561"/>
              <a:ext cx="115363" cy="22869"/>
            </a:xfrm>
            <a:custGeom>
              <a:avLst/>
              <a:gdLst>
                <a:gd name="T0" fmla="*/ 86 w 96"/>
                <a:gd name="T1" fmla="*/ 0 h 19"/>
                <a:gd name="T2" fmla="*/ 9 w 96"/>
                <a:gd name="T3" fmla="*/ 0 h 19"/>
                <a:gd name="T4" fmla="*/ 0 w 96"/>
                <a:gd name="T5" fmla="*/ 9 h 19"/>
                <a:gd name="T6" fmla="*/ 9 w 96"/>
                <a:gd name="T7" fmla="*/ 19 h 19"/>
                <a:gd name="T8" fmla="*/ 86 w 96"/>
                <a:gd name="T9" fmla="*/ 19 h 19"/>
                <a:gd name="T10" fmla="*/ 96 w 96"/>
                <a:gd name="T11" fmla="*/ 9 h 19"/>
                <a:gd name="T12" fmla="*/ 86 w 9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96" h="19">
                  <a:moveTo>
                    <a:pt x="86" y="0"/>
                  </a:moveTo>
                  <a:cubicBezTo>
                    <a:pt x="9" y="0"/>
                    <a:pt x="9" y="0"/>
                    <a:pt x="9" y="0"/>
                  </a:cubicBezTo>
                  <a:cubicBezTo>
                    <a:pt x="4" y="0"/>
                    <a:pt x="0" y="4"/>
                    <a:pt x="0" y="9"/>
                  </a:cubicBezTo>
                  <a:cubicBezTo>
                    <a:pt x="0" y="15"/>
                    <a:pt x="4" y="19"/>
                    <a:pt x="9" y="19"/>
                  </a:cubicBezTo>
                  <a:cubicBezTo>
                    <a:pt x="86" y="19"/>
                    <a:pt x="86" y="19"/>
                    <a:pt x="86" y="19"/>
                  </a:cubicBezTo>
                  <a:cubicBezTo>
                    <a:pt x="91" y="19"/>
                    <a:pt x="96" y="15"/>
                    <a:pt x="96" y="9"/>
                  </a:cubicBezTo>
                  <a:cubicBezTo>
                    <a:pt x="96" y="4"/>
                    <a:pt x="91" y="0"/>
                    <a:pt x="86" y="0"/>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19" name="Freeform 66">
              <a:extLst>
                <a:ext uri="{FF2B5EF4-FFF2-40B4-BE49-F238E27FC236}">
                  <a16:creationId xmlns="" xmlns:a16="http://schemas.microsoft.com/office/drawing/2014/main" id="{3DBA54D8-B598-4FC2-890E-9C61B74629D0}"/>
                </a:ext>
              </a:extLst>
            </p:cNvPr>
            <p:cNvSpPr>
              <a:spLocks/>
            </p:cNvSpPr>
            <p:nvPr/>
          </p:nvSpPr>
          <p:spPr bwMode="auto">
            <a:xfrm>
              <a:off x="2214870" y="1853743"/>
              <a:ext cx="74198" cy="23886"/>
            </a:xfrm>
            <a:custGeom>
              <a:avLst/>
              <a:gdLst>
                <a:gd name="T0" fmla="*/ 2 w 62"/>
                <a:gd name="T1" fmla="*/ 0 h 20"/>
                <a:gd name="T2" fmla="*/ 1 w 62"/>
                <a:gd name="T3" fmla="*/ 3 h 20"/>
                <a:gd name="T4" fmla="*/ 16 w 62"/>
                <a:gd name="T5" fmla="*/ 17 h 20"/>
                <a:gd name="T6" fmla="*/ 21 w 62"/>
                <a:gd name="T7" fmla="*/ 20 h 20"/>
                <a:gd name="T8" fmla="*/ 40 w 62"/>
                <a:gd name="T9" fmla="*/ 20 h 20"/>
                <a:gd name="T10" fmla="*/ 46 w 62"/>
                <a:gd name="T11" fmla="*/ 17 h 20"/>
                <a:gd name="T12" fmla="*/ 60 w 62"/>
                <a:gd name="T13" fmla="*/ 3 h 20"/>
                <a:gd name="T14" fmla="*/ 59 w 62"/>
                <a:gd name="T15" fmla="*/ 0 h 20"/>
                <a:gd name="T16" fmla="*/ 2 w 62"/>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20">
                  <a:moveTo>
                    <a:pt x="2" y="0"/>
                  </a:moveTo>
                  <a:cubicBezTo>
                    <a:pt x="0" y="0"/>
                    <a:pt x="0" y="1"/>
                    <a:pt x="1" y="3"/>
                  </a:cubicBezTo>
                  <a:cubicBezTo>
                    <a:pt x="16" y="17"/>
                    <a:pt x="16" y="17"/>
                    <a:pt x="16" y="17"/>
                  </a:cubicBezTo>
                  <a:cubicBezTo>
                    <a:pt x="17" y="19"/>
                    <a:pt x="19" y="20"/>
                    <a:pt x="21" y="20"/>
                  </a:cubicBezTo>
                  <a:cubicBezTo>
                    <a:pt x="40" y="20"/>
                    <a:pt x="40" y="20"/>
                    <a:pt x="40" y="20"/>
                  </a:cubicBezTo>
                  <a:cubicBezTo>
                    <a:pt x="42" y="20"/>
                    <a:pt x="44" y="19"/>
                    <a:pt x="46" y="17"/>
                  </a:cubicBezTo>
                  <a:cubicBezTo>
                    <a:pt x="60" y="3"/>
                    <a:pt x="60" y="3"/>
                    <a:pt x="60" y="3"/>
                  </a:cubicBezTo>
                  <a:cubicBezTo>
                    <a:pt x="62" y="1"/>
                    <a:pt x="61" y="0"/>
                    <a:pt x="59" y="0"/>
                  </a:cubicBezTo>
                  <a:lnTo>
                    <a:pt x="2" y="0"/>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20" name="Freeform 67">
              <a:extLst>
                <a:ext uri="{FF2B5EF4-FFF2-40B4-BE49-F238E27FC236}">
                  <a16:creationId xmlns="" xmlns:a16="http://schemas.microsoft.com/office/drawing/2014/main" id="{9C4C6918-4D8D-4A24-9E65-86E38E788439}"/>
                </a:ext>
              </a:extLst>
            </p:cNvPr>
            <p:cNvSpPr>
              <a:spLocks/>
            </p:cNvSpPr>
            <p:nvPr/>
          </p:nvSpPr>
          <p:spPr bwMode="auto">
            <a:xfrm>
              <a:off x="2362250" y="1692642"/>
              <a:ext cx="39640" cy="39640"/>
            </a:xfrm>
            <a:custGeom>
              <a:avLst/>
              <a:gdLst>
                <a:gd name="T0" fmla="*/ 0 w 33"/>
                <a:gd name="T1" fmla="*/ 17 h 33"/>
                <a:gd name="T2" fmla="*/ 17 w 33"/>
                <a:gd name="T3" fmla="*/ 33 h 33"/>
                <a:gd name="T4" fmla="*/ 33 w 33"/>
                <a:gd name="T5" fmla="*/ 13 h 33"/>
                <a:gd name="T6" fmla="*/ 14 w 33"/>
                <a:gd name="T7" fmla="*/ 0 h 33"/>
                <a:gd name="T8" fmla="*/ 0 w 33"/>
                <a:gd name="T9" fmla="*/ 17 h 33"/>
              </a:gdLst>
              <a:ahLst/>
              <a:cxnLst>
                <a:cxn ang="0">
                  <a:pos x="T0" y="T1"/>
                </a:cxn>
                <a:cxn ang="0">
                  <a:pos x="T2" y="T3"/>
                </a:cxn>
                <a:cxn ang="0">
                  <a:pos x="T4" y="T5"/>
                </a:cxn>
                <a:cxn ang="0">
                  <a:pos x="T6" y="T7"/>
                </a:cxn>
                <a:cxn ang="0">
                  <a:pos x="T8" y="T9"/>
                </a:cxn>
              </a:cxnLst>
              <a:rect l="0" t="0" r="r" b="b"/>
              <a:pathLst>
                <a:path w="33" h="33">
                  <a:moveTo>
                    <a:pt x="0" y="17"/>
                  </a:moveTo>
                  <a:cubicBezTo>
                    <a:pt x="17" y="33"/>
                    <a:pt x="17" y="33"/>
                    <a:pt x="17" y="33"/>
                  </a:cubicBezTo>
                  <a:cubicBezTo>
                    <a:pt x="23" y="27"/>
                    <a:pt x="28" y="20"/>
                    <a:pt x="33" y="13"/>
                  </a:cubicBezTo>
                  <a:cubicBezTo>
                    <a:pt x="14" y="0"/>
                    <a:pt x="14" y="0"/>
                    <a:pt x="14" y="0"/>
                  </a:cubicBezTo>
                  <a:cubicBezTo>
                    <a:pt x="10" y="6"/>
                    <a:pt x="5" y="12"/>
                    <a:pt x="0" y="17"/>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21" name="Freeform 68">
              <a:extLst>
                <a:ext uri="{FF2B5EF4-FFF2-40B4-BE49-F238E27FC236}">
                  <a16:creationId xmlns="" xmlns:a16="http://schemas.microsoft.com/office/drawing/2014/main" id="{35D97087-478D-414B-A0A2-A12A097515FC}"/>
                </a:ext>
              </a:extLst>
            </p:cNvPr>
            <p:cNvSpPr>
              <a:spLocks/>
            </p:cNvSpPr>
            <p:nvPr/>
          </p:nvSpPr>
          <p:spPr bwMode="auto">
            <a:xfrm>
              <a:off x="2397316" y="1629116"/>
              <a:ext cx="33542" cy="33542"/>
            </a:xfrm>
            <a:custGeom>
              <a:avLst/>
              <a:gdLst>
                <a:gd name="T0" fmla="*/ 5 w 28"/>
                <a:gd name="T1" fmla="*/ 0 h 28"/>
                <a:gd name="T2" fmla="*/ 0 w 28"/>
                <a:gd name="T3" fmla="*/ 21 h 28"/>
                <a:gd name="T4" fmla="*/ 22 w 28"/>
                <a:gd name="T5" fmla="*/ 28 h 28"/>
                <a:gd name="T6" fmla="*/ 28 w 28"/>
                <a:gd name="T7" fmla="*/ 3 h 28"/>
                <a:gd name="T8" fmla="*/ 5 w 28"/>
                <a:gd name="T9" fmla="*/ 0 h 28"/>
              </a:gdLst>
              <a:ahLst/>
              <a:cxnLst>
                <a:cxn ang="0">
                  <a:pos x="T0" y="T1"/>
                </a:cxn>
                <a:cxn ang="0">
                  <a:pos x="T2" y="T3"/>
                </a:cxn>
                <a:cxn ang="0">
                  <a:pos x="T4" y="T5"/>
                </a:cxn>
                <a:cxn ang="0">
                  <a:pos x="T6" y="T7"/>
                </a:cxn>
                <a:cxn ang="0">
                  <a:pos x="T8" y="T9"/>
                </a:cxn>
              </a:cxnLst>
              <a:rect l="0" t="0" r="r" b="b"/>
              <a:pathLst>
                <a:path w="28" h="28">
                  <a:moveTo>
                    <a:pt x="5" y="0"/>
                  </a:moveTo>
                  <a:cubicBezTo>
                    <a:pt x="4" y="7"/>
                    <a:pt x="3" y="14"/>
                    <a:pt x="0" y="21"/>
                  </a:cubicBezTo>
                  <a:cubicBezTo>
                    <a:pt x="22" y="28"/>
                    <a:pt x="22" y="28"/>
                    <a:pt x="22" y="28"/>
                  </a:cubicBezTo>
                  <a:cubicBezTo>
                    <a:pt x="25" y="20"/>
                    <a:pt x="27" y="12"/>
                    <a:pt x="28" y="3"/>
                  </a:cubicBezTo>
                  <a:lnTo>
                    <a:pt x="5" y="0"/>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22" name="Freeform 69">
              <a:extLst>
                <a:ext uri="{FF2B5EF4-FFF2-40B4-BE49-F238E27FC236}">
                  <a16:creationId xmlns="" xmlns:a16="http://schemas.microsoft.com/office/drawing/2014/main" id="{AAEA167C-F5F6-453A-8371-2DB1BDC87C5A}"/>
                </a:ext>
              </a:extLst>
            </p:cNvPr>
            <p:cNvSpPr>
              <a:spLocks/>
            </p:cNvSpPr>
            <p:nvPr/>
          </p:nvSpPr>
          <p:spPr bwMode="auto">
            <a:xfrm>
              <a:off x="2397316" y="1551869"/>
              <a:ext cx="33542" cy="34050"/>
            </a:xfrm>
            <a:custGeom>
              <a:avLst/>
              <a:gdLst>
                <a:gd name="T0" fmla="*/ 5 w 28"/>
                <a:gd name="T1" fmla="*/ 28 h 28"/>
                <a:gd name="T2" fmla="*/ 28 w 28"/>
                <a:gd name="T3" fmla="*/ 25 h 28"/>
                <a:gd name="T4" fmla="*/ 22 w 28"/>
                <a:gd name="T5" fmla="*/ 0 h 28"/>
                <a:gd name="T6" fmla="*/ 0 w 28"/>
                <a:gd name="T7" fmla="*/ 7 h 28"/>
                <a:gd name="T8" fmla="*/ 5 w 28"/>
                <a:gd name="T9" fmla="*/ 28 h 28"/>
              </a:gdLst>
              <a:ahLst/>
              <a:cxnLst>
                <a:cxn ang="0">
                  <a:pos x="T0" y="T1"/>
                </a:cxn>
                <a:cxn ang="0">
                  <a:pos x="T2" y="T3"/>
                </a:cxn>
                <a:cxn ang="0">
                  <a:pos x="T4" y="T5"/>
                </a:cxn>
                <a:cxn ang="0">
                  <a:pos x="T6" y="T7"/>
                </a:cxn>
                <a:cxn ang="0">
                  <a:pos x="T8" y="T9"/>
                </a:cxn>
              </a:cxnLst>
              <a:rect l="0" t="0" r="r" b="b"/>
              <a:pathLst>
                <a:path w="28" h="28">
                  <a:moveTo>
                    <a:pt x="5" y="28"/>
                  </a:moveTo>
                  <a:cubicBezTo>
                    <a:pt x="28" y="25"/>
                    <a:pt x="28" y="25"/>
                    <a:pt x="28" y="25"/>
                  </a:cubicBezTo>
                  <a:cubicBezTo>
                    <a:pt x="27" y="16"/>
                    <a:pt x="25" y="8"/>
                    <a:pt x="22" y="0"/>
                  </a:cubicBezTo>
                  <a:cubicBezTo>
                    <a:pt x="0" y="7"/>
                    <a:pt x="0" y="7"/>
                    <a:pt x="0" y="7"/>
                  </a:cubicBezTo>
                  <a:cubicBezTo>
                    <a:pt x="3" y="14"/>
                    <a:pt x="4" y="21"/>
                    <a:pt x="5" y="28"/>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23" name="Freeform 70">
              <a:extLst>
                <a:ext uri="{FF2B5EF4-FFF2-40B4-BE49-F238E27FC236}">
                  <a16:creationId xmlns="" xmlns:a16="http://schemas.microsoft.com/office/drawing/2014/main" id="{27545640-8DD7-4494-8D88-CE05BA73BD2D}"/>
                </a:ext>
              </a:extLst>
            </p:cNvPr>
            <p:cNvSpPr>
              <a:spLocks/>
            </p:cNvSpPr>
            <p:nvPr/>
          </p:nvSpPr>
          <p:spPr bwMode="auto">
            <a:xfrm>
              <a:off x="2362250" y="1482245"/>
              <a:ext cx="39640" cy="39640"/>
            </a:xfrm>
            <a:custGeom>
              <a:avLst/>
              <a:gdLst>
                <a:gd name="T0" fmla="*/ 33 w 33"/>
                <a:gd name="T1" fmla="*/ 20 h 33"/>
                <a:gd name="T2" fmla="*/ 17 w 33"/>
                <a:gd name="T3" fmla="*/ 0 h 33"/>
                <a:gd name="T4" fmla="*/ 0 w 33"/>
                <a:gd name="T5" fmla="*/ 16 h 33"/>
                <a:gd name="T6" fmla="*/ 14 w 33"/>
                <a:gd name="T7" fmla="*/ 33 h 33"/>
                <a:gd name="T8" fmla="*/ 33 w 33"/>
                <a:gd name="T9" fmla="*/ 20 h 33"/>
              </a:gdLst>
              <a:ahLst/>
              <a:cxnLst>
                <a:cxn ang="0">
                  <a:pos x="T0" y="T1"/>
                </a:cxn>
                <a:cxn ang="0">
                  <a:pos x="T2" y="T3"/>
                </a:cxn>
                <a:cxn ang="0">
                  <a:pos x="T4" y="T5"/>
                </a:cxn>
                <a:cxn ang="0">
                  <a:pos x="T6" y="T7"/>
                </a:cxn>
                <a:cxn ang="0">
                  <a:pos x="T8" y="T9"/>
                </a:cxn>
              </a:cxnLst>
              <a:rect l="0" t="0" r="r" b="b"/>
              <a:pathLst>
                <a:path w="33" h="33">
                  <a:moveTo>
                    <a:pt x="33" y="20"/>
                  </a:moveTo>
                  <a:cubicBezTo>
                    <a:pt x="28" y="13"/>
                    <a:pt x="23" y="7"/>
                    <a:pt x="17" y="0"/>
                  </a:cubicBezTo>
                  <a:cubicBezTo>
                    <a:pt x="0" y="16"/>
                    <a:pt x="0" y="16"/>
                    <a:pt x="0" y="16"/>
                  </a:cubicBezTo>
                  <a:cubicBezTo>
                    <a:pt x="5" y="21"/>
                    <a:pt x="10" y="27"/>
                    <a:pt x="14" y="33"/>
                  </a:cubicBezTo>
                  <a:lnTo>
                    <a:pt x="33" y="20"/>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24" name="Freeform 71">
              <a:extLst>
                <a:ext uri="{FF2B5EF4-FFF2-40B4-BE49-F238E27FC236}">
                  <a16:creationId xmlns="" xmlns:a16="http://schemas.microsoft.com/office/drawing/2014/main" id="{B87C7A64-B6FD-44F5-87BD-A7113140F026}"/>
                </a:ext>
              </a:extLst>
            </p:cNvPr>
            <p:cNvSpPr>
              <a:spLocks/>
            </p:cNvSpPr>
            <p:nvPr/>
          </p:nvSpPr>
          <p:spPr bwMode="auto">
            <a:xfrm>
              <a:off x="2305839" y="1438031"/>
              <a:ext cx="37607" cy="37099"/>
            </a:xfrm>
            <a:custGeom>
              <a:avLst/>
              <a:gdLst>
                <a:gd name="T0" fmla="*/ 31 w 31"/>
                <a:gd name="T1" fmla="*/ 11 h 31"/>
                <a:gd name="T2" fmla="*/ 8 w 31"/>
                <a:gd name="T3" fmla="*/ 0 h 31"/>
                <a:gd name="T4" fmla="*/ 0 w 31"/>
                <a:gd name="T5" fmla="*/ 22 h 31"/>
                <a:gd name="T6" fmla="*/ 19 w 31"/>
                <a:gd name="T7" fmla="*/ 31 h 31"/>
                <a:gd name="T8" fmla="*/ 31 w 31"/>
                <a:gd name="T9" fmla="*/ 11 h 31"/>
              </a:gdLst>
              <a:ahLst/>
              <a:cxnLst>
                <a:cxn ang="0">
                  <a:pos x="T0" y="T1"/>
                </a:cxn>
                <a:cxn ang="0">
                  <a:pos x="T2" y="T3"/>
                </a:cxn>
                <a:cxn ang="0">
                  <a:pos x="T4" y="T5"/>
                </a:cxn>
                <a:cxn ang="0">
                  <a:pos x="T6" y="T7"/>
                </a:cxn>
                <a:cxn ang="0">
                  <a:pos x="T8" y="T9"/>
                </a:cxn>
              </a:cxnLst>
              <a:rect l="0" t="0" r="r" b="b"/>
              <a:pathLst>
                <a:path w="31" h="31">
                  <a:moveTo>
                    <a:pt x="31" y="11"/>
                  </a:moveTo>
                  <a:cubicBezTo>
                    <a:pt x="24" y="7"/>
                    <a:pt x="16" y="3"/>
                    <a:pt x="8" y="0"/>
                  </a:cubicBezTo>
                  <a:cubicBezTo>
                    <a:pt x="0" y="22"/>
                    <a:pt x="0" y="22"/>
                    <a:pt x="0" y="22"/>
                  </a:cubicBezTo>
                  <a:cubicBezTo>
                    <a:pt x="7" y="24"/>
                    <a:pt x="13" y="27"/>
                    <a:pt x="19" y="31"/>
                  </a:cubicBezTo>
                  <a:lnTo>
                    <a:pt x="31" y="11"/>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25" name="Freeform 72">
              <a:extLst>
                <a:ext uri="{FF2B5EF4-FFF2-40B4-BE49-F238E27FC236}">
                  <a16:creationId xmlns="" xmlns:a16="http://schemas.microsoft.com/office/drawing/2014/main" id="{03C04C8C-4E16-4575-8BE0-36D4703C3D7C}"/>
                </a:ext>
              </a:extLst>
            </p:cNvPr>
            <p:cNvSpPr>
              <a:spLocks/>
            </p:cNvSpPr>
            <p:nvPr/>
          </p:nvSpPr>
          <p:spPr bwMode="auto">
            <a:xfrm>
              <a:off x="2236215" y="1425834"/>
              <a:ext cx="29984" cy="28968"/>
            </a:xfrm>
            <a:custGeom>
              <a:avLst/>
              <a:gdLst>
                <a:gd name="T0" fmla="*/ 13 w 25"/>
                <a:gd name="T1" fmla="*/ 23 h 24"/>
                <a:gd name="T2" fmla="*/ 23 w 25"/>
                <a:gd name="T3" fmla="*/ 24 h 24"/>
                <a:gd name="T4" fmla="*/ 25 w 25"/>
                <a:gd name="T5" fmla="*/ 1 h 24"/>
                <a:gd name="T6" fmla="*/ 13 w 25"/>
                <a:gd name="T7" fmla="*/ 0 h 24"/>
                <a:gd name="T8" fmla="*/ 0 w 25"/>
                <a:gd name="T9" fmla="*/ 1 h 24"/>
                <a:gd name="T10" fmla="*/ 2 w 25"/>
                <a:gd name="T11" fmla="*/ 24 h 24"/>
                <a:gd name="T12" fmla="*/ 13 w 25"/>
                <a:gd name="T13" fmla="*/ 23 h 24"/>
              </a:gdLst>
              <a:ahLst/>
              <a:cxnLst>
                <a:cxn ang="0">
                  <a:pos x="T0" y="T1"/>
                </a:cxn>
                <a:cxn ang="0">
                  <a:pos x="T2" y="T3"/>
                </a:cxn>
                <a:cxn ang="0">
                  <a:pos x="T4" y="T5"/>
                </a:cxn>
                <a:cxn ang="0">
                  <a:pos x="T6" y="T7"/>
                </a:cxn>
                <a:cxn ang="0">
                  <a:pos x="T8" y="T9"/>
                </a:cxn>
                <a:cxn ang="0">
                  <a:pos x="T10" y="T11"/>
                </a:cxn>
                <a:cxn ang="0">
                  <a:pos x="T12" y="T13"/>
                </a:cxn>
              </a:cxnLst>
              <a:rect l="0" t="0" r="r" b="b"/>
              <a:pathLst>
                <a:path w="25" h="24">
                  <a:moveTo>
                    <a:pt x="13" y="23"/>
                  </a:moveTo>
                  <a:cubicBezTo>
                    <a:pt x="16" y="23"/>
                    <a:pt x="20" y="23"/>
                    <a:pt x="23" y="24"/>
                  </a:cubicBezTo>
                  <a:cubicBezTo>
                    <a:pt x="25" y="1"/>
                    <a:pt x="25" y="1"/>
                    <a:pt x="25" y="1"/>
                  </a:cubicBezTo>
                  <a:cubicBezTo>
                    <a:pt x="21" y="0"/>
                    <a:pt x="17" y="0"/>
                    <a:pt x="13" y="0"/>
                  </a:cubicBezTo>
                  <a:cubicBezTo>
                    <a:pt x="8" y="0"/>
                    <a:pt x="4" y="0"/>
                    <a:pt x="0" y="1"/>
                  </a:cubicBezTo>
                  <a:cubicBezTo>
                    <a:pt x="2" y="24"/>
                    <a:pt x="2" y="24"/>
                    <a:pt x="2" y="24"/>
                  </a:cubicBezTo>
                  <a:cubicBezTo>
                    <a:pt x="5" y="23"/>
                    <a:pt x="9" y="23"/>
                    <a:pt x="13" y="23"/>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26" name="Freeform 73">
              <a:extLst>
                <a:ext uri="{FF2B5EF4-FFF2-40B4-BE49-F238E27FC236}">
                  <a16:creationId xmlns="" xmlns:a16="http://schemas.microsoft.com/office/drawing/2014/main" id="{47ED8F11-D31B-4594-882B-605722800617}"/>
                </a:ext>
              </a:extLst>
            </p:cNvPr>
            <p:cNvSpPr>
              <a:spLocks/>
            </p:cNvSpPr>
            <p:nvPr/>
          </p:nvSpPr>
          <p:spPr bwMode="auto">
            <a:xfrm>
              <a:off x="2159476" y="1438031"/>
              <a:ext cx="37099" cy="37099"/>
            </a:xfrm>
            <a:custGeom>
              <a:avLst/>
              <a:gdLst>
                <a:gd name="T0" fmla="*/ 31 w 31"/>
                <a:gd name="T1" fmla="*/ 22 h 31"/>
                <a:gd name="T2" fmla="*/ 23 w 31"/>
                <a:gd name="T3" fmla="*/ 0 h 31"/>
                <a:gd name="T4" fmla="*/ 0 w 31"/>
                <a:gd name="T5" fmla="*/ 11 h 31"/>
                <a:gd name="T6" fmla="*/ 12 w 31"/>
                <a:gd name="T7" fmla="*/ 31 h 31"/>
                <a:gd name="T8" fmla="*/ 31 w 31"/>
                <a:gd name="T9" fmla="*/ 22 h 31"/>
              </a:gdLst>
              <a:ahLst/>
              <a:cxnLst>
                <a:cxn ang="0">
                  <a:pos x="T0" y="T1"/>
                </a:cxn>
                <a:cxn ang="0">
                  <a:pos x="T2" y="T3"/>
                </a:cxn>
                <a:cxn ang="0">
                  <a:pos x="T4" y="T5"/>
                </a:cxn>
                <a:cxn ang="0">
                  <a:pos x="T6" y="T7"/>
                </a:cxn>
                <a:cxn ang="0">
                  <a:pos x="T8" y="T9"/>
                </a:cxn>
              </a:cxnLst>
              <a:rect l="0" t="0" r="r" b="b"/>
              <a:pathLst>
                <a:path w="31" h="31">
                  <a:moveTo>
                    <a:pt x="31" y="22"/>
                  </a:moveTo>
                  <a:cubicBezTo>
                    <a:pt x="23" y="0"/>
                    <a:pt x="23" y="0"/>
                    <a:pt x="23" y="0"/>
                  </a:cubicBezTo>
                  <a:cubicBezTo>
                    <a:pt x="15" y="3"/>
                    <a:pt x="7" y="7"/>
                    <a:pt x="0" y="11"/>
                  </a:cubicBezTo>
                  <a:cubicBezTo>
                    <a:pt x="12" y="31"/>
                    <a:pt x="12" y="31"/>
                    <a:pt x="12" y="31"/>
                  </a:cubicBezTo>
                  <a:cubicBezTo>
                    <a:pt x="18" y="27"/>
                    <a:pt x="24" y="24"/>
                    <a:pt x="31" y="22"/>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27" name="Freeform 74">
              <a:extLst>
                <a:ext uri="{FF2B5EF4-FFF2-40B4-BE49-F238E27FC236}">
                  <a16:creationId xmlns="" xmlns:a16="http://schemas.microsoft.com/office/drawing/2014/main" id="{9EB42014-6254-4AFC-AC3B-14F10E75D6F3}"/>
                </a:ext>
              </a:extLst>
            </p:cNvPr>
            <p:cNvSpPr>
              <a:spLocks/>
            </p:cNvSpPr>
            <p:nvPr/>
          </p:nvSpPr>
          <p:spPr bwMode="auto">
            <a:xfrm>
              <a:off x="2100524" y="1483769"/>
              <a:ext cx="39640" cy="38115"/>
            </a:xfrm>
            <a:custGeom>
              <a:avLst/>
              <a:gdLst>
                <a:gd name="T0" fmla="*/ 33 w 33"/>
                <a:gd name="T1" fmla="*/ 15 h 32"/>
                <a:gd name="T2" fmla="*/ 16 w 33"/>
                <a:gd name="T3" fmla="*/ 0 h 32"/>
                <a:gd name="T4" fmla="*/ 0 w 33"/>
                <a:gd name="T5" fmla="*/ 19 h 32"/>
                <a:gd name="T6" fmla="*/ 19 w 33"/>
                <a:gd name="T7" fmla="*/ 32 h 32"/>
                <a:gd name="T8" fmla="*/ 33 w 33"/>
                <a:gd name="T9" fmla="*/ 15 h 32"/>
              </a:gdLst>
              <a:ahLst/>
              <a:cxnLst>
                <a:cxn ang="0">
                  <a:pos x="T0" y="T1"/>
                </a:cxn>
                <a:cxn ang="0">
                  <a:pos x="T2" y="T3"/>
                </a:cxn>
                <a:cxn ang="0">
                  <a:pos x="T4" y="T5"/>
                </a:cxn>
                <a:cxn ang="0">
                  <a:pos x="T6" y="T7"/>
                </a:cxn>
                <a:cxn ang="0">
                  <a:pos x="T8" y="T9"/>
                </a:cxn>
              </a:cxnLst>
              <a:rect l="0" t="0" r="r" b="b"/>
              <a:pathLst>
                <a:path w="33" h="32">
                  <a:moveTo>
                    <a:pt x="33" y="15"/>
                  </a:moveTo>
                  <a:cubicBezTo>
                    <a:pt x="16" y="0"/>
                    <a:pt x="16" y="0"/>
                    <a:pt x="16" y="0"/>
                  </a:cubicBezTo>
                  <a:cubicBezTo>
                    <a:pt x="10" y="6"/>
                    <a:pt x="5" y="12"/>
                    <a:pt x="0" y="19"/>
                  </a:cubicBezTo>
                  <a:cubicBezTo>
                    <a:pt x="19" y="32"/>
                    <a:pt x="19" y="32"/>
                    <a:pt x="19" y="32"/>
                  </a:cubicBezTo>
                  <a:cubicBezTo>
                    <a:pt x="23" y="26"/>
                    <a:pt x="28" y="21"/>
                    <a:pt x="33" y="15"/>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28" name="Freeform 75">
              <a:extLst>
                <a:ext uri="{FF2B5EF4-FFF2-40B4-BE49-F238E27FC236}">
                  <a16:creationId xmlns="" xmlns:a16="http://schemas.microsoft.com/office/drawing/2014/main" id="{AE8EAA14-F5B4-44E5-8210-09F3B037D418}"/>
                </a:ext>
              </a:extLst>
            </p:cNvPr>
            <p:cNvSpPr>
              <a:spLocks/>
            </p:cNvSpPr>
            <p:nvPr/>
          </p:nvSpPr>
          <p:spPr bwMode="auto">
            <a:xfrm>
              <a:off x="2071556" y="1551869"/>
              <a:ext cx="33542" cy="34050"/>
            </a:xfrm>
            <a:custGeom>
              <a:avLst/>
              <a:gdLst>
                <a:gd name="T0" fmla="*/ 23 w 28"/>
                <a:gd name="T1" fmla="*/ 28 h 28"/>
                <a:gd name="T2" fmla="*/ 28 w 28"/>
                <a:gd name="T3" fmla="*/ 7 h 28"/>
                <a:gd name="T4" fmla="*/ 6 w 28"/>
                <a:gd name="T5" fmla="*/ 0 h 28"/>
                <a:gd name="T6" fmla="*/ 0 w 28"/>
                <a:gd name="T7" fmla="*/ 25 h 28"/>
                <a:gd name="T8" fmla="*/ 20 w 28"/>
                <a:gd name="T9" fmla="*/ 28 h 28"/>
                <a:gd name="T10" fmla="*/ 23 w 28"/>
                <a:gd name="T11" fmla="*/ 28 h 28"/>
              </a:gdLst>
              <a:ahLst/>
              <a:cxnLst>
                <a:cxn ang="0">
                  <a:pos x="T0" y="T1"/>
                </a:cxn>
                <a:cxn ang="0">
                  <a:pos x="T2" y="T3"/>
                </a:cxn>
                <a:cxn ang="0">
                  <a:pos x="T4" y="T5"/>
                </a:cxn>
                <a:cxn ang="0">
                  <a:pos x="T6" y="T7"/>
                </a:cxn>
                <a:cxn ang="0">
                  <a:pos x="T8" y="T9"/>
                </a:cxn>
                <a:cxn ang="0">
                  <a:pos x="T10" y="T11"/>
                </a:cxn>
              </a:cxnLst>
              <a:rect l="0" t="0" r="r" b="b"/>
              <a:pathLst>
                <a:path w="28" h="28">
                  <a:moveTo>
                    <a:pt x="23" y="28"/>
                  </a:moveTo>
                  <a:cubicBezTo>
                    <a:pt x="24" y="21"/>
                    <a:pt x="26" y="14"/>
                    <a:pt x="28" y="7"/>
                  </a:cubicBezTo>
                  <a:cubicBezTo>
                    <a:pt x="6" y="0"/>
                    <a:pt x="6" y="0"/>
                    <a:pt x="6" y="0"/>
                  </a:cubicBezTo>
                  <a:cubicBezTo>
                    <a:pt x="3" y="8"/>
                    <a:pt x="1" y="17"/>
                    <a:pt x="0" y="25"/>
                  </a:cubicBezTo>
                  <a:cubicBezTo>
                    <a:pt x="20" y="28"/>
                    <a:pt x="20" y="28"/>
                    <a:pt x="20" y="28"/>
                  </a:cubicBezTo>
                  <a:lnTo>
                    <a:pt x="23" y="28"/>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29" name="Freeform 76">
              <a:extLst>
                <a:ext uri="{FF2B5EF4-FFF2-40B4-BE49-F238E27FC236}">
                  <a16:creationId xmlns="" xmlns:a16="http://schemas.microsoft.com/office/drawing/2014/main" id="{87A17142-C8DC-4540-B240-D5A74F4C2C56}"/>
                </a:ext>
              </a:extLst>
            </p:cNvPr>
            <p:cNvSpPr>
              <a:spLocks/>
            </p:cNvSpPr>
            <p:nvPr/>
          </p:nvSpPr>
          <p:spPr bwMode="auto">
            <a:xfrm>
              <a:off x="2071556" y="1629116"/>
              <a:ext cx="33542" cy="33542"/>
            </a:xfrm>
            <a:custGeom>
              <a:avLst/>
              <a:gdLst>
                <a:gd name="T0" fmla="*/ 23 w 28"/>
                <a:gd name="T1" fmla="*/ 0 h 28"/>
                <a:gd name="T2" fmla="*/ 0 w 28"/>
                <a:gd name="T3" fmla="*/ 3 h 28"/>
                <a:gd name="T4" fmla="*/ 6 w 28"/>
                <a:gd name="T5" fmla="*/ 28 h 28"/>
                <a:gd name="T6" fmla="*/ 28 w 28"/>
                <a:gd name="T7" fmla="*/ 21 h 28"/>
                <a:gd name="T8" fmla="*/ 23 w 28"/>
                <a:gd name="T9" fmla="*/ 0 h 28"/>
              </a:gdLst>
              <a:ahLst/>
              <a:cxnLst>
                <a:cxn ang="0">
                  <a:pos x="T0" y="T1"/>
                </a:cxn>
                <a:cxn ang="0">
                  <a:pos x="T2" y="T3"/>
                </a:cxn>
                <a:cxn ang="0">
                  <a:pos x="T4" y="T5"/>
                </a:cxn>
                <a:cxn ang="0">
                  <a:pos x="T6" y="T7"/>
                </a:cxn>
                <a:cxn ang="0">
                  <a:pos x="T8" y="T9"/>
                </a:cxn>
              </a:cxnLst>
              <a:rect l="0" t="0" r="r" b="b"/>
              <a:pathLst>
                <a:path w="28" h="28">
                  <a:moveTo>
                    <a:pt x="23" y="0"/>
                  </a:moveTo>
                  <a:cubicBezTo>
                    <a:pt x="0" y="3"/>
                    <a:pt x="0" y="3"/>
                    <a:pt x="0" y="3"/>
                  </a:cubicBezTo>
                  <a:cubicBezTo>
                    <a:pt x="1" y="12"/>
                    <a:pt x="3" y="20"/>
                    <a:pt x="6" y="28"/>
                  </a:cubicBezTo>
                  <a:cubicBezTo>
                    <a:pt x="28" y="21"/>
                    <a:pt x="28" y="21"/>
                    <a:pt x="28" y="21"/>
                  </a:cubicBezTo>
                  <a:cubicBezTo>
                    <a:pt x="26" y="14"/>
                    <a:pt x="24" y="7"/>
                    <a:pt x="23" y="0"/>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30" name="Freeform 77">
              <a:extLst>
                <a:ext uri="{FF2B5EF4-FFF2-40B4-BE49-F238E27FC236}">
                  <a16:creationId xmlns="" xmlns:a16="http://schemas.microsoft.com/office/drawing/2014/main" id="{83B8163C-03DC-49E0-B327-58D3A690416B}"/>
                </a:ext>
              </a:extLst>
            </p:cNvPr>
            <p:cNvSpPr>
              <a:spLocks/>
            </p:cNvSpPr>
            <p:nvPr/>
          </p:nvSpPr>
          <p:spPr bwMode="auto">
            <a:xfrm>
              <a:off x="2100524" y="1692642"/>
              <a:ext cx="39640" cy="39640"/>
            </a:xfrm>
            <a:custGeom>
              <a:avLst/>
              <a:gdLst>
                <a:gd name="T0" fmla="*/ 0 w 33"/>
                <a:gd name="T1" fmla="*/ 13 h 33"/>
                <a:gd name="T2" fmla="*/ 16 w 33"/>
                <a:gd name="T3" fmla="*/ 33 h 33"/>
                <a:gd name="T4" fmla="*/ 33 w 33"/>
                <a:gd name="T5" fmla="*/ 17 h 33"/>
                <a:gd name="T6" fmla="*/ 19 w 33"/>
                <a:gd name="T7" fmla="*/ 0 h 33"/>
                <a:gd name="T8" fmla="*/ 0 w 33"/>
                <a:gd name="T9" fmla="*/ 13 h 33"/>
              </a:gdLst>
              <a:ahLst/>
              <a:cxnLst>
                <a:cxn ang="0">
                  <a:pos x="T0" y="T1"/>
                </a:cxn>
                <a:cxn ang="0">
                  <a:pos x="T2" y="T3"/>
                </a:cxn>
                <a:cxn ang="0">
                  <a:pos x="T4" y="T5"/>
                </a:cxn>
                <a:cxn ang="0">
                  <a:pos x="T6" y="T7"/>
                </a:cxn>
                <a:cxn ang="0">
                  <a:pos x="T8" y="T9"/>
                </a:cxn>
              </a:cxnLst>
              <a:rect l="0" t="0" r="r" b="b"/>
              <a:pathLst>
                <a:path w="33" h="33">
                  <a:moveTo>
                    <a:pt x="0" y="13"/>
                  </a:moveTo>
                  <a:cubicBezTo>
                    <a:pt x="5" y="20"/>
                    <a:pt x="10" y="27"/>
                    <a:pt x="16" y="33"/>
                  </a:cubicBezTo>
                  <a:cubicBezTo>
                    <a:pt x="33" y="17"/>
                    <a:pt x="33" y="17"/>
                    <a:pt x="33" y="17"/>
                  </a:cubicBezTo>
                  <a:cubicBezTo>
                    <a:pt x="28" y="12"/>
                    <a:pt x="23" y="6"/>
                    <a:pt x="19" y="0"/>
                  </a:cubicBezTo>
                  <a:lnTo>
                    <a:pt x="0" y="13"/>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grpSp>
      <p:sp>
        <p:nvSpPr>
          <p:cNvPr id="31" name="Freeform: Shape 29">
            <a:extLst>
              <a:ext uri="{FF2B5EF4-FFF2-40B4-BE49-F238E27FC236}">
                <a16:creationId xmlns="" xmlns:a16="http://schemas.microsoft.com/office/drawing/2014/main" id="{6F907F9D-DD8C-44F8-9687-1383529CB027}"/>
              </a:ext>
            </a:extLst>
          </p:cNvPr>
          <p:cNvSpPr/>
          <p:nvPr/>
        </p:nvSpPr>
        <p:spPr>
          <a:xfrm flipH="1">
            <a:off x="6234722" y="2673568"/>
            <a:ext cx="5153239" cy="1034062"/>
          </a:xfrm>
          <a:custGeom>
            <a:avLst/>
            <a:gdLst>
              <a:gd name="connsiteX0" fmla="*/ 538480 w 5367020"/>
              <a:gd name="connsiteY0" fmla="*/ 0 h 1076960"/>
              <a:gd name="connsiteX1" fmla="*/ 2753518 w 5367020"/>
              <a:gd name="connsiteY1" fmla="*/ 0 h 1076960"/>
              <a:gd name="connsiteX2" fmla="*/ 4828540 w 5367020"/>
              <a:gd name="connsiteY2" fmla="*/ 0 h 1076960"/>
              <a:gd name="connsiteX3" fmla="*/ 5367019 w 5367020"/>
              <a:gd name="connsiteY3" fmla="*/ 0 h 1076960"/>
              <a:gd name="connsiteX4" fmla="*/ 5367019 w 5367020"/>
              <a:gd name="connsiteY4" fmla="*/ 538471 h 1076960"/>
              <a:gd name="connsiteX5" fmla="*/ 5367020 w 5367020"/>
              <a:gd name="connsiteY5" fmla="*/ 538480 h 1076960"/>
              <a:gd name="connsiteX6" fmla="*/ 5367019 w 5367020"/>
              <a:gd name="connsiteY6" fmla="*/ 538490 h 1076960"/>
              <a:gd name="connsiteX7" fmla="*/ 5367019 w 5367020"/>
              <a:gd name="connsiteY7" fmla="*/ 1076960 h 1076960"/>
              <a:gd name="connsiteX8" fmla="*/ 4828540 w 5367020"/>
              <a:gd name="connsiteY8" fmla="*/ 1076960 h 1076960"/>
              <a:gd name="connsiteX9" fmla="*/ 2753518 w 5367020"/>
              <a:gd name="connsiteY9" fmla="*/ 1076960 h 1076960"/>
              <a:gd name="connsiteX10" fmla="*/ 538480 w 5367020"/>
              <a:gd name="connsiteY10" fmla="*/ 1076960 h 1076960"/>
              <a:gd name="connsiteX11" fmla="*/ 0 w 5367020"/>
              <a:gd name="connsiteY11" fmla="*/ 538480 h 1076960"/>
              <a:gd name="connsiteX12" fmla="*/ 538480 w 5367020"/>
              <a:gd name="connsiteY12" fmla="*/ 0 h 107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67020" h="1076960">
                <a:moveTo>
                  <a:pt x="538480" y="0"/>
                </a:moveTo>
                <a:lnTo>
                  <a:pt x="2753518" y="0"/>
                </a:lnTo>
                <a:lnTo>
                  <a:pt x="4828540" y="0"/>
                </a:lnTo>
                <a:lnTo>
                  <a:pt x="5367019" y="0"/>
                </a:lnTo>
                <a:lnTo>
                  <a:pt x="5367019" y="538471"/>
                </a:lnTo>
                <a:lnTo>
                  <a:pt x="5367020" y="538480"/>
                </a:lnTo>
                <a:lnTo>
                  <a:pt x="5367019" y="538490"/>
                </a:lnTo>
                <a:lnTo>
                  <a:pt x="5367019" y="1076960"/>
                </a:lnTo>
                <a:lnTo>
                  <a:pt x="4828540" y="1076960"/>
                </a:lnTo>
                <a:lnTo>
                  <a:pt x="2753518" y="1076960"/>
                </a:lnTo>
                <a:lnTo>
                  <a:pt x="538480" y="1076960"/>
                </a:lnTo>
                <a:cubicBezTo>
                  <a:pt x="241086" y="1076960"/>
                  <a:pt x="0" y="835874"/>
                  <a:pt x="0" y="538480"/>
                </a:cubicBezTo>
                <a:cubicBezTo>
                  <a:pt x="0" y="241086"/>
                  <a:pt x="241086" y="0"/>
                  <a:pt x="538480" y="0"/>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2" name="Oval 31">
            <a:extLst>
              <a:ext uri="{FF2B5EF4-FFF2-40B4-BE49-F238E27FC236}">
                <a16:creationId xmlns="" xmlns:a16="http://schemas.microsoft.com/office/drawing/2014/main" id="{1A961EDD-5F32-4FE6-A4BD-20D747883546}"/>
              </a:ext>
            </a:extLst>
          </p:cNvPr>
          <p:cNvSpPr/>
          <p:nvPr/>
        </p:nvSpPr>
        <p:spPr>
          <a:xfrm>
            <a:off x="10442722" y="2762776"/>
            <a:ext cx="855646" cy="855646"/>
          </a:xfrm>
          <a:prstGeom prst="ellipse">
            <a:avLst/>
          </a:prstGeom>
          <a:solidFill>
            <a:schemeClr val="bg1"/>
          </a:solidFill>
          <a:ln>
            <a:noFill/>
          </a:ln>
          <a:effectLst>
            <a:outerShdw blurRad="12700" dist="12700" dir="27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3" name="Oval 32">
            <a:extLst>
              <a:ext uri="{FF2B5EF4-FFF2-40B4-BE49-F238E27FC236}">
                <a16:creationId xmlns="" xmlns:a16="http://schemas.microsoft.com/office/drawing/2014/main" id="{6633E327-6E69-4623-819A-BD7823C9B4B3}"/>
              </a:ext>
            </a:extLst>
          </p:cNvPr>
          <p:cNvSpPr/>
          <p:nvPr/>
        </p:nvSpPr>
        <p:spPr>
          <a:xfrm>
            <a:off x="6353425" y="2961559"/>
            <a:ext cx="458079" cy="458079"/>
          </a:xfrm>
          <a:prstGeom prst="ellipse">
            <a:avLst/>
          </a:prstGeom>
          <a:gradFill>
            <a:gsLst>
              <a:gs pos="0">
                <a:schemeClr val="accent1">
                  <a:lumMod val="5000"/>
                  <a:lumOff val="95000"/>
                </a:schemeClr>
              </a:gs>
              <a:gs pos="100000">
                <a:schemeClr val="bg2">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Autofit/>
          </a:bodyPr>
          <a:lstStyle/>
          <a:p>
            <a:pPr algn="ctr"/>
            <a:r>
              <a:rPr lang="en-US" sz="1800" b="1" dirty="0">
                <a:solidFill>
                  <a:schemeClr val="tx1"/>
                </a:solidFill>
                <a:latin typeface="Arial Black" panose="020B0A04020102020204" pitchFamily="34" charset="0"/>
                <a:sym typeface="Calibri" panose="020F0502020204030204" pitchFamily="34" charset="0"/>
              </a:rPr>
              <a:t>02</a:t>
            </a:r>
          </a:p>
        </p:txBody>
      </p:sp>
      <p:cxnSp>
        <p:nvCxnSpPr>
          <p:cNvPr id="34" name="Straight Connector 33">
            <a:extLst>
              <a:ext uri="{FF2B5EF4-FFF2-40B4-BE49-F238E27FC236}">
                <a16:creationId xmlns="" xmlns:a16="http://schemas.microsoft.com/office/drawing/2014/main" id="{BCED1DC3-8BFA-4A90-80CA-04F310FA3DB0}"/>
              </a:ext>
            </a:extLst>
          </p:cNvPr>
          <p:cNvCxnSpPr>
            <a:cxnSpLocks/>
          </p:cNvCxnSpPr>
          <p:nvPr/>
        </p:nvCxnSpPr>
        <p:spPr>
          <a:xfrm>
            <a:off x="6945894" y="2762776"/>
            <a:ext cx="0" cy="84223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 xmlns:a16="http://schemas.microsoft.com/office/drawing/2014/main" id="{54F42E0C-BE66-40C2-BCB2-95AFB2C33BAF}"/>
              </a:ext>
            </a:extLst>
          </p:cNvPr>
          <p:cNvSpPr txBox="1"/>
          <p:nvPr/>
        </p:nvSpPr>
        <p:spPr>
          <a:xfrm>
            <a:off x="7048325" y="2882823"/>
            <a:ext cx="3260004" cy="615553"/>
          </a:xfrm>
          <a:prstGeom prst="rect">
            <a:avLst/>
          </a:prstGeom>
          <a:noFill/>
        </p:spPr>
        <p:txBody>
          <a:bodyPr wrap="square" lIns="0" tIns="0" rIns="0" bIns="0" rtlCol="0" anchor="ctr" anchorCtr="0">
            <a:spAutoFit/>
          </a:bodyPr>
          <a:lstStyle/>
          <a:p>
            <a:r>
              <a:rPr lang="en-US" sz="2000" dirty="0">
                <a:solidFill>
                  <a:schemeClr val="bg1"/>
                </a:solidFill>
              </a:rPr>
              <a:t>No installation required in our company.</a:t>
            </a:r>
          </a:p>
        </p:txBody>
      </p:sp>
      <p:sp>
        <p:nvSpPr>
          <p:cNvPr id="36" name="Freeform 15">
            <a:extLst>
              <a:ext uri="{FF2B5EF4-FFF2-40B4-BE49-F238E27FC236}">
                <a16:creationId xmlns="" xmlns:a16="http://schemas.microsoft.com/office/drawing/2014/main" id="{C4529CB4-382D-4739-90A0-A087792EBB76}"/>
              </a:ext>
            </a:extLst>
          </p:cNvPr>
          <p:cNvSpPr>
            <a:spLocks noEditPoints="1"/>
          </p:cNvSpPr>
          <p:nvPr/>
        </p:nvSpPr>
        <p:spPr bwMode="auto">
          <a:xfrm flipH="1">
            <a:off x="10629185" y="2900080"/>
            <a:ext cx="482720" cy="581038"/>
          </a:xfrm>
          <a:custGeom>
            <a:avLst/>
            <a:gdLst>
              <a:gd name="T0" fmla="*/ 235 w 276"/>
              <a:gd name="T1" fmla="*/ 182 h 332"/>
              <a:gd name="T2" fmla="*/ 232 w 276"/>
              <a:gd name="T3" fmla="*/ 127 h 332"/>
              <a:gd name="T4" fmla="*/ 165 w 276"/>
              <a:gd name="T5" fmla="*/ 99 h 332"/>
              <a:gd name="T6" fmla="*/ 125 w 276"/>
              <a:gd name="T7" fmla="*/ 136 h 332"/>
              <a:gd name="T8" fmla="*/ 70 w 276"/>
              <a:gd name="T9" fmla="*/ 139 h 332"/>
              <a:gd name="T10" fmla="*/ 42 w 276"/>
              <a:gd name="T11" fmla="*/ 205 h 332"/>
              <a:gd name="T12" fmla="*/ 79 w 276"/>
              <a:gd name="T13" fmla="*/ 246 h 332"/>
              <a:gd name="T14" fmla="*/ 80 w 276"/>
              <a:gd name="T15" fmla="*/ 302 h 332"/>
              <a:gd name="T16" fmla="*/ 148 w 276"/>
              <a:gd name="T17" fmla="*/ 329 h 332"/>
              <a:gd name="T18" fmla="*/ 167 w 276"/>
              <a:gd name="T19" fmla="*/ 326 h 332"/>
              <a:gd name="T20" fmla="*/ 189 w 276"/>
              <a:gd name="T21" fmla="*/ 292 h 332"/>
              <a:gd name="T22" fmla="*/ 244 w 276"/>
              <a:gd name="T23" fmla="*/ 289 h 332"/>
              <a:gd name="T24" fmla="*/ 272 w 276"/>
              <a:gd name="T25" fmla="*/ 222 h 332"/>
              <a:gd name="T26" fmla="*/ 114 w 276"/>
              <a:gd name="T27" fmla="*/ 26 h 332"/>
              <a:gd name="T28" fmla="*/ 82 w 276"/>
              <a:gd name="T29" fmla="*/ 3 h 332"/>
              <a:gd name="T30" fmla="*/ 56 w 276"/>
              <a:gd name="T31" fmla="*/ 19 h 332"/>
              <a:gd name="T32" fmla="*/ 26 w 276"/>
              <a:gd name="T33" fmla="*/ 17 h 332"/>
              <a:gd name="T34" fmla="*/ 3 w 276"/>
              <a:gd name="T35" fmla="*/ 49 h 332"/>
              <a:gd name="T36" fmla="*/ 19 w 276"/>
              <a:gd name="T37" fmla="*/ 75 h 332"/>
              <a:gd name="T38" fmla="*/ 15 w 276"/>
              <a:gd name="T39" fmla="*/ 106 h 332"/>
              <a:gd name="T40" fmla="*/ 49 w 276"/>
              <a:gd name="T41" fmla="*/ 129 h 332"/>
              <a:gd name="T42" fmla="*/ 75 w 276"/>
              <a:gd name="T43" fmla="*/ 112 h 332"/>
              <a:gd name="T44" fmla="*/ 105 w 276"/>
              <a:gd name="T45" fmla="*/ 117 h 332"/>
              <a:gd name="T46" fmla="*/ 102 w 276"/>
              <a:gd name="T47" fmla="*/ 103 h 332"/>
              <a:gd name="T48" fmla="*/ 128 w 276"/>
              <a:gd name="T49" fmla="*/ 83 h 332"/>
              <a:gd name="T50" fmla="*/ 112 w 276"/>
              <a:gd name="T51" fmla="*/ 56 h 332"/>
              <a:gd name="T52" fmla="*/ 114 w 276"/>
              <a:gd name="T53" fmla="*/ 26 h 332"/>
              <a:gd name="T54" fmla="*/ 46 w 276"/>
              <a:gd name="T55" fmla="*/ 79 h 332"/>
              <a:gd name="T56" fmla="*/ 85 w 276"/>
              <a:gd name="T57" fmla="*/ 52 h 332"/>
              <a:gd name="T58" fmla="*/ 157 w 276"/>
              <a:gd name="T59" fmla="*/ 257 h 332"/>
              <a:gd name="T60" fmla="*/ 157 w 276"/>
              <a:gd name="T61" fmla="*/ 171 h 332"/>
              <a:gd name="T62" fmla="*/ 157 w 276"/>
              <a:gd name="T63" fmla="*/ 257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6" h="332">
                <a:moveTo>
                  <a:pt x="269" y="204"/>
                </a:moveTo>
                <a:cubicBezTo>
                  <a:pt x="255" y="198"/>
                  <a:pt x="241" y="202"/>
                  <a:pt x="235" y="182"/>
                </a:cubicBezTo>
                <a:cubicBezTo>
                  <a:pt x="224" y="159"/>
                  <a:pt x="245" y="146"/>
                  <a:pt x="244" y="139"/>
                </a:cubicBezTo>
                <a:cubicBezTo>
                  <a:pt x="244" y="134"/>
                  <a:pt x="236" y="127"/>
                  <a:pt x="232" y="127"/>
                </a:cubicBezTo>
                <a:cubicBezTo>
                  <a:pt x="226" y="126"/>
                  <a:pt x="211" y="147"/>
                  <a:pt x="190" y="136"/>
                </a:cubicBezTo>
                <a:cubicBezTo>
                  <a:pt x="166" y="129"/>
                  <a:pt x="170" y="103"/>
                  <a:pt x="165" y="99"/>
                </a:cubicBezTo>
                <a:cubicBezTo>
                  <a:pt x="162" y="96"/>
                  <a:pt x="149" y="95"/>
                  <a:pt x="147" y="102"/>
                </a:cubicBezTo>
                <a:cubicBezTo>
                  <a:pt x="141" y="115"/>
                  <a:pt x="145" y="129"/>
                  <a:pt x="125" y="136"/>
                </a:cubicBezTo>
                <a:cubicBezTo>
                  <a:pt x="103" y="146"/>
                  <a:pt x="88" y="126"/>
                  <a:pt x="82" y="127"/>
                </a:cubicBezTo>
                <a:cubicBezTo>
                  <a:pt x="77" y="127"/>
                  <a:pt x="70" y="134"/>
                  <a:pt x="70" y="139"/>
                </a:cubicBezTo>
                <a:cubicBezTo>
                  <a:pt x="69" y="145"/>
                  <a:pt x="90" y="159"/>
                  <a:pt x="79" y="181"/>
                </a:cubicBezTo>
                <a:cubicBezTo>
                  <a:pt x="72" y="205"/>
                  <a:pt x="46" y="200"/>
                  <a:pt x="42" y="205"/>
                </a:cubicBezTo>
                <a:cubicBezTo>
                  <a:pt x="39" y="208"/>
                  <a:pt x="39" y="218"/>
                  <a:pt x="41" y="222"/>
                </a:cubicBezTo>
                <a:cubicBezTo>
                  <a:pt x="48" y="230"/>
                  <a:pt x="71" y="221"/>
                  <a:pt x="79" y="246"/>
                </a:cubicBezTo>
                <a:cubicBezTo>
                  <a:pt x="89" y="267"/>
                  <a:pt x="67" y="285"/>
                  <a:pt x="68" y="290"/>
                </a:cubicBezTo>
                <a:cubicBezTo>
                  <a:pt x="68" y="293"/>
                  <a:pt x="79" y="303"/>
                  <a:pt x="80" y="302"/>
                </a:cubicBezTo>
                <a:cubicBezTo>
                  <a:pt x="85" y="304"/>
                  <a:pt x="103" y="282"/>
                  <a:pt x="124" y="292"/>
                </a:cubicBezTo>
                <a:cubicBezTo>
                  <a:pt x="148" y="299"/>
                  <a:pt x="143" y="325"/>
                  <a:pt x="148" y="329"/>
                </a:cubicBezTo>
                <a:cubicBezTo>
                  <a:pt x="151" y="332"/>
                  <a:pt x="161" y="332"/>
                  <a:pt x="165" y="329"/>
                </a:cubicBezTo>
                <a:cubicBezTo>
                  <a:pt x="165" y="329"/>
                  <a:pt x="166" y="328"/>
                  <a:pt x="167" y="326"/>
                </a:cubicBezTo>
                <a:cubicBezTo>
                  <a:pt x="168" y="322"/>
                  <a:pt x="168" y="314"/>
                  <a:pt x="173" y="305"/>
                </a:cubicBezTo>
                <a:cubicBezTo>
                  <a:pt x="176" y="300"/>
                  <a:pt x="181" y="294"/>
                  <a:pt x="189" y="292"/>
                </a:cubicBezTo>
                <a:cubicBezTo>
                  <a:pt x="212" y="281"/>
                  <a:pt x="225" y="302"/>
                  <a:pt x="232" y="301"/>
                </a:cubicBezTo>
                <a:cubicBezTo>
                  <a:pt x="236" y="301"/>
                  <a:pt x="244" y="293"/>
                  <a:pt x="244" y="289"/>
                </a:cubicBezTo>
                <a:cubicBezTo>
                  <a:pt x="245" y="283"/>
                  <a:pt x="224" y="268"/>
                  <a:pt x="235" y="247"/>
                </a:cubicBezTo>
                <a:cubicBezTo>
                  <a:pt x="242" y="223"/>
                  <a:pt x="268" y="228"/>
                  <a:pt x="272" y="222"/>
                </a:cubicBezTo>
                <a:cubicBezTo>
                  <a:pt x="275" y="219"/>
                  <a:pt x="276" y="207"/>
                  <a:pt x="269" y="204"/>
                </a:cubicBezTo>
                <a:close/>
                <a:moveTo>
                  <a:pt x="114" y="26"/>
                </a:moveTo>
                <a:cubicBezTo>
                  <a:pt x="106" y="28"/>
                  <a:pt x="101" y="34"/>
                  <a:pt x="92" y="26"/>
                </a:cubicBezTo>
                <a:cubicBezTo>
                  <a:pt x="79" y="19"/>
                  <a:pt x="85" y="7"/>
                  <a:pt x="82" y="3"/>
                </a:cubicBezTo>
                <a:cubicBezTo>
                  <a:pt x="81" y="2"/>
                  <a:pt x="75" y="0"/>
                  <a:pt x="73" y="2"/>
                </a:cubicBezTo>
                <a:cubicBezTo>
                  <a:pt x="70" y="3"/>
                  <a:pt x="70" y="18"/>
                  <a:pt x="56" y="19"/>
                </a:cubicBezTo>
                <a:cubicBezTo>
                  <a:pt x="43" y="24"/>
                  <a:pt x="37" y="10"/>
                  <a:pt x="34" y="10"/>
                </a:cubicBezTo>
                <a:cubicBezTo>
                  <a:pt x="31" y="9"/>
                  <a:pt x="25" y="13"/>
                  <a:pt x="26" y="17"/>
                </a:cubicBezTo>
                <a:cubicBezTo>
                  <a:pt x="27" y="25"/>
                  <a:pt x="34" y="30"/>
                  <a:pt x="26" y="40"/>
                </a:cubicBezTo>
                <a:cubicBezTo>
                  <a:pt x="19" y="51"/>
                  <a:pt x="6" y="46"/>
                  <a:pt x="3" y="49"/>
                </a:cubicBezTo>
                <a:cubicBezTo>
                  <a:pt x="1" y="50"/>
                  <a:pt x="0" y="56"/>
                  <a:pt x="2" y="58"/>
                </a:cubicBezTo>
                <a:cubicBezTo>
                  <a:pt x="3" y="62"/>
                  <a:pt x="17" y="61"/>
                  <a:pt x="19" y="75"/>
                </a:cubicBezTo>
                <a:cubicBezTo>
                  <a:pt x="23" y="88"/>
                  <a:pt x="10" y="94"/>
                  <a:pt x="10" y="98"/>
                </a:cubicBezTo>
                <a:cubicBezTo>
                  <a:pt x="9" y="100"/>
                  <a:pt x="12" y="105"/>
                  <a:pt x="15" y="106"/>
                </a:cubicBezTo>
                <a:cubicBezTo>
                  <a:pt x="20" y="108"/>
                  <a:pt x="28" y="96"/>
                  <a:pt x="40" y="105"/>
                </a:cubicBezTo>
                <a:cubicBezTo>
                  <a:pt x="51" y="112"/>
                  <a:pt x="46" y="127"/>
                  <a:pt x="49" y="129"/>
                </a:cubicBezTo>
                <a:cubicBezTo>
                  <a:pt x="49" y="130"/>
                  <a:pt x="57" y="132"/>
                  <a:pt x="58" y="131"/>
                </a:cubicBezTo>
                <a:cubicBezTo>
                  <a:pt x="61" y="130"/>
                  <a:pt x="62" y="114"/>
                  <a:pt x="75" y="112"/>
                </a:cubicBezTo>
                <a:cubicBezTo>
                  <a:pt x="88" y="108"/>
                  <a:pt x="94" y="121"/>
                  <a:pt x="98" y="122"/>
                </a:cubicBezTo>
                <a:cubicBezTo>
                  <a:pt x="100" y="122"/>
                  <a:pt x="105" y="119"/>
                  <a:pt x="105" y="117"/>
                </a:cubicBezTo>
                <a:cubicBezTo>
                  <a:pt x="106" y="116"/>
                  <a:pt x="106" y="116"/>
                  <a:pt x="105" y="115"/>
                </a:cubicBezTo>
                <a:cubicBezTo>
                  <a:pt x="105" y="112"/>
                  <a:pt x="102" y="109"/>
                  <a:pt x="102" y="103"/>
                </a:cubicBezTo>
                <a:cubicBezTo>
                  <a:pt x="101" y="100"/>
                  <a:pt x="102" y="95"/>
                  <a:pt x="105" y="92"/>
                </a:cubicBezTo>
                <a:cubicBezTo>
                  <a:pt x="112" y="80"/>
                  <a:pt x="125" y="85"/>
                  <a:pt x="128" y="83"/>
                </a:cubicBezTo>
                <a:cubicBezTo>
                  <a:pt x="130" y="81"/>
                  <a:pt x="131" y="75"/>
                  <a:pt x="130" y="73"/>
                </a:cubicBezTo>
                <a:cubicBezTo>
                  <a:pt x="128" y="70"/>
                  <a:pt x="114" y="70"/>
                  <a:pt x="112" y="56"/>
                </a:cubicBezTo>
                <a:cubicBezTo>
                  <a:pt x="108" y="43"/>
                  <a:pt x="121" y="37"/>
                  <a:pt x="121" y="34"/>
                </a:cubicBezTo>
                <a:cubicBezTo>
                  <a:pt x="122" y="31"/>
                  <a:pt x="118" y="25"/>
                  <a:pt x="114" y="26"/>
                </a:cubicBezTo>
                <a:close/>
                <a:moveTo>
                  <a:pt x="79" y="86"/>
                </a:moveTo>
                <a:cubicBezTo>
                  <a:pt x="68" y="93"/>
                  <a:pt x="53" y="90"/>
                  <a:pt x="46" y="79"/>
                </a:cubicBezTo>
                <a:cubicBezTo>
                  <a:pt x="38" y="68"/>
                  <a:pt x="41" y="53"/>
                  <a:pt x="52" y="46"/>
                </a:cubicBezTo>
                <a:cubicBezTo>
                  <a:pt x="63" y="38"/>
                  <a:pt x="78" y="41"/>
                  <a:pt x="85" y="52"/>
                </a:cubicBezTo>
                <a:cubicBezTo>
                  <a:pt x="93" y="63"/>
                  <a:pt x="90" y="78"/>
                  <a:pt x="79" y="86"/>
                </a:cubicBezTo>
                <a:close/>
                <a:moveTo>
                  <a:pt x="157" y="257"/>
                </a:moveTo>
                <a:cubicBezTo>
                  <a:pt x="133" y="257"/>
                  <a:pt x="114" y="238"/>
                  <a:pt x="114" y="214"/>
                </a:cubicBezTo>
                <a:cubicBezTo>
                  <a:pt x="114" y="190"/>
                  <a:pt x="133" y="171"/>
                  <a:pt x="157" y="171"/>
                </a:cubicBezTo>
                <a:cubicBezTo>
                  <a:pt x="181" y="171"/>
                  <a:pt x="200" y="190"/>
                  <a:pt x="200" y="214"/>
                </a:cubicBezTo>
                <a:cubicBezTo>
                  <a:pt x="200" y="238"/>
                  <a:pt x="181" y="257"/>
                  <a:pt x="157" y="257"/>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37" name="Freeform: Shape 28">
            <a:extLst>
              <a:ext uri="{FF2B5EF4-FFF2-40B4-BE49-F238E27FC236}">
                <a16:creationId xmlns="" xmlns:a16="http://schemas.microsoft.com/office/drawing/2014/main" id="{E93E5DB9-0B62-4B03-A775-065AF1AB592D}"/>
              </a:ext>
            </a:extLst>
          </p:cNvPr>
          <p:cNvSpPr/>
          <p:nvPr/>
        </p:nvSpPr>
        <p:spPr>
          <a:xfrm flipH="1">
            <a:off x="6234722" y="1467161"/>
            <a:ext cx="5153239" cy="1034062"/>
          </a:xfrm>
          <a:custGeom>
            <a:avLst/>
            <a:gdLst>
              <a:gd name="connsiteX0" fmla="*/ 538480 w 5367020"/>
              <a:gd name="connsiteY0" fmla="*/ 0 h 1076960"/>
              <a:gd name="connsiteX1" fmla="*/ 2753518 w 5367020"/>
              <a:gd name="connsiteY1" fmla="*/ 0 h 1076960"/>
              <a:gd name="connsiteX2" fmla="*/ 4828540 w 5367020"/>
              <a:gd name="connsiteY2" fmla="*/ 0 h 1076960"/>
              <a:gd name="connsiteX3" fmla="*/ 5367019 w 5367020"/>
              <a:gd name="connsiteY3" fmla="*/ 0 h 1076960"/>
              <a:gd name="connsiteX4" fmla="*/ 5367019 w 5367020"/>
              <a:gd name="connsiteY4" fmla="*/ 538471 h 1076960"/>
              <a:gd name="connsiteX5" fmla="*/ 5367020 w 5367020"/>
              <a:gd name="connsiteY5" fmla="*/ 538480 h 1076960"/>
              <a:gd name="connsiteX6" fmla="*/ 5367019 w 5367020"/>
              <a:gd name="connsiteY6" fmla="*/ 538490 h 1076960"/>
              <a:gd name="connsiteX7" fmla="*/ 5367019 w 5367020"/>
              <a:gd name="connsiteY7" fmla="*/ 1076960 h 1076960"/>
              <a:gd name="connsiteX8" fmla="*/ 4828540 w 5367020"/>
              <a:gd name="connsiteY8" fmla="*/ 1076960 h 1076960"/>
              <a:gd name="connsiteX9" fmla="*/ 2753518 w 5367020"/>
              <a:gd name="connsiteY9" fmla="*/ 1076960 h 1076960"/>
              <a:gd name="connsiteX10" fmla="*/ 538480 w 5367020"/>
              <a:gd name="connsiteY10" fmla="*/ 1076960 h 1076960"/>
              <a:gd name="connsiteX11" fmla="*/ 0 w 5367020"/>
              <a:gd name="connsiteY11" fmla="*/ 538480 h 1076960"/>
              <a:gd name="connsiteX12" fmla="*/ 538480 w 5367020"/>
              <a:gd name="connsiteY12" fmla="*/ 0 h 107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67020" h="1076960">
                <a:moveTo>
                  <a:pt x="538480" y="0"/>
                </a:moveTo>
                <a:lnTo>
                  <a:pt x="2753518" y="0"/>
                </a:lnTo>
                <a:lnTo>
                  <a:pt x="4828540" y="0"/>
                </a:lnTo>
                <a:lnTo>
                  <a:pt x="5367019" y="0"/>
                </a:lnTo>
                <a:lnTo>
                  <a:pt x="5367019" y="538471"/>
                </a:lnTo>
                <a:lnTo>
                  <a:pt x="5367020" y="538480"/>
                </a:lnTo>
                <a:lnTo>
                  <a:pt x="5367019" y="538490"/>
                </a:lnTo>
                <a:lnTo>
                  <a:pt x="5367019" y="1076960"/>
                </a:lnTo>
                <a:lnTo>
                  <a:pt x="4828540" y="1076960"/>
                </a:lnTo>
                <a:lnTo>
                  <a:pt x="2753518" y="1076960"/>
                </a:lnTo>
                <a:lnTo>
                  <a:pt x="538480" y="1076960"/>
                </a:lnTo>
                <a:cubicBezTo>
                  <a:pt x="241086" y="1076960"/>
                  <a:pt x="0" y="835874"/>
                  <a:pt x="0" y="538480"/>
                </a:cubicBezTo>
                <a:cubicBezTo>
                  <a:pt x="0" y="241086"/>
                  <a:pt x="241086" y="0"/>
                  <a:pt x="538480" y="0"/>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8" name="Oval 37">
            <a:extLst>
              <a:ext uri="{FF2B5EF4-FFF2-40B4-BE49-F238E27FC236}">
                <a16:creationId xmlns="" xmlns:a16="http://schemas.microsoft.com/office/drawing/2014/main" id="{5B07E395-E416-460F-99A7-48262905E36E}"/>
              </a:ext>
            </a:extLst>
          </p:cNvPr>
          <p:cNvSpPr/>
          <p:nvPr/>
        </p:nvSpPr>
        <p:spPr>
          <a:xfrm>
            <a:off x="10442722" y="1559836"/>
            <a:ext cx="855646" cy="855646"/>
          </a:xfrm>
          <a:prstGeom prst="ellipse">
            <a:avLst/>
          </a:prstGeom>
          <a:solidFill>
            <a:schemeClr val="bg1"/>
          </a:solidFill>
          <a:ln>
            <a:noFill/>
          </a:ln>
          <a:effectLst>
            <a:outerShdw blurRad="12700" dist="12700" dir="27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9" name="Oval 38">
            <a:extLst>
              <a:ext uri="{FF2B5EF4-FFF2-40B4-BE49-F238E27FC236}">
                <a16:creationId xmlns="" xmlns:a16="http://schemas.microsoft.com/office/drawing/2014/main" id="{101672A0-4E57-481F-BD60-BEE94534FCE5}"/>
              </a:ext>
            </a:extLst>
          </p:cNvPr>
          <p:cNvSpPr/>
          <p:nvPr/>
        </p:nvSpPr>
        <p:spPr>
          <a:xfrm>
            <a:off x="6353425" y="1755153"/>
            <a:ext cx="458079" cy="458079"/>
          </a:xfrm>
          <a:prstGeom prst="ellipse">
            <a:avLst/>
          </a:prstGeom>
          <a:gradFill>
            <a:gsLst>
              <a:gs pos="0">
                <a:schemeClr val="accent1">
                  <a:lumMod val="5000"/>
                  <a:lumOff val="95000"/>
                </a:schemeClr>
              </a:gs>
              <a:gs pos="100000">
                <a:schemeClr val="bg2">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Autofit/>
          </a:bodyPr>
          <a:lstStyle/>
          <a:p>
            <a:pPr algn="ctr"/>
            <a:r>
              <a:rPr lang="en-US" sz="1800" b="1" dirty="0">
                <a:solidFill>
                  <a:schemeClr val="tx1"/>
                </a:solidFill>
                <a:latin typeface="Arial Black" panose="020B0A04020102020204" pitchFamily="34" charset="0"/>
                <a:sym typeface="Calibri" panose="020F0502020204030204" pitchFamily="34" charset="0"/>
              </a:rPr>
              <a:t>01</a:t>
            </a:r>
          </a:p>
        </p:txBody>
      </p:sp>
      <p:cxnSp>
        <p:nvCxnSpPr>
          <p:cNvPr id="40" name="Straight Connector 39">
            <a:extLst>
              <a:ext uri="{FF2B5EF4-FFF2-40B4-BE49-F238E27FC236}">
                <a16:creationId xmlns="" xmlns:a16="http://schemas.microsoft.com/office/drawing/2014/main" id="{B1F33D8E-7AD0-45B9-9BA8-FC60A1A65989}"/>
              </a:ext>
            </a:extLst>
          </p:cNvPr>
          <p:cNvCxnSpPr>
            <a:cxnSpLocks/>
          </p:cNvCxnSpPr>
          <p:nvPr/>
        </p:nvCxnSpPr>
        <p:spPr>
          <a:xfrm>
            <a:off x="6945894" y="1569783"/>
            <a:ext cx="0" cy="8288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 xmlns:a16="http://schemas.microsoft.com/office/drawing/2014/main" id="{650C7821-AF2A-4BE4-878D-F312645C76AD}"/>
              </a:ext>
            </a:extLst>
          </p:cNvPr>
          <p:cNvSpPr txBox="1"/>
          <p:nvPr/>
        </p:nvSpPr>
        <p:spPr>
          <a:xfrm>
            <a:off x="7048325" y="1676416"/>
            <a:ext cx="3260004" cy="615553"/>
          </a:xfrm>
          <a:prstGeom prst="rect">
            <a:avLst/>
          </a:prstGeom>
          <a:noFill/>
        </p:spPr>
        <p:txBody>
          <a:bodyPr wrap="square" lIns="0" tIns="0" rIns="0" bIns="0" rtlCol="0" anchor="ctr" anchorCtr="0">
            <a:spAutoFit/>
          </a:bodyPr>
          <a:lstStyle/>
          <a:p>
            <a:r>
              <a:rPr lang="en-US" sz="2000" dirty="0">
                <a:solidFill>
                  <a:schemeClr val="bg1"/>
                </a:solidFill>
              </a:rPr>
              <a:t>Software is consumed as a Service (SaaS).</a:t>
            </a:r>
          </a:p>
        </p:txBody>
      </p:sp>
      <p:sp>
        <p:nvSpPr>
          <p:cNvPr id="42" name="Freeform 87">
            <a:extLst>
              <a:ext uri="{FF2B5EF4-FFF2-40B4-BE49-F238E27FC236}">
                <a16:creationId xmlns="" xmlns:a16="http://schemas.microsoft.com/office/drawing/2014/main" id="{6BFC3FC9-7B08-4D42-A3E2-203C71E71AEE}"/>
              </a:ext>
            </a:extLst>
          </p:cNvPr>
          <p:cNvSpPr>
            <a:spLocks noEditPoints="1"/>
          </p:cNvSpPr>
          <p:nvPr/>
        </p:nvSpPr>
        <p:spPr bwMode="auto">
          <a:xfrm>
            <a:off x="10585886" y="1702999"/>
            <a:ext cx="569318" cy="569320"/>
          </a:xfrm>
          <a:custGeom>
            <a:avLst/>
            <a:gdLst>
              <a:gd name="T0" fmla="*/ 299 w 475"/>
              <a:gd name="T1" fmla="*/ 423 h 475"/>
              <a:gd name="T2" fmla="*/ 299 w 475"/>
              <a:gd name="T3" fmla="*/ 236 h 475"/>
              <a:gd name="T4" fmla="*/ 181 w 475"/>
              <a:gd name="T5" fmla="*/ 236 h 475"/>
              <a:gd name="T6" fmla="*/ 181 w 475"/>
              <a:gd name="T7" fmla="*/ 423 h 475"/>
              <a:gd name="T8" fmla="*/ 299 w 475"/>
              <a:gd name="T9" fmla="*/ 423 h 475"/>
              <a:gd name="T10" fmla="*/ 0 w 475"/>
              <a:gd name="T11" fmla="*/ 446 h 475"/>
              <a:gd name="T12" fmla="*/ 0 w 475"/>
              <a:gd name="T13" fmla="*/ 475 h 475"/>
              <a:gd name="T14" fmla="*/ 475 w 475"/>
              <a:gd name="T15" fmla="*/ 475 h 475"/>
              <a:gd name="T16" fmla="*/ 475 w 475"/>
              <a:gd name="T17" fmla="*/ 446 h 475"/>
              <a:gd name="T18" fmla="*/ 0 w 475"/>
              <a:gd name="T19" fmla="*/ 446 h 475"/>
              <a:gd name="T20" fmla="*/ 153 w 475"/>
              <a:gd name="T21" fmla="*/ 307 h 475"/>
              <a:gd name="T22" fmla="*/ 35 w 475"/>
              <a:gd name="T23" fmla="*/ 307 h 475"/>
              <a:gd name="T24" fmla="*/ 35 w 475"/>
              <a:gd name="T25" fmla="*/ 423 h 475"/>
              <a:gd name="T26" fmla="*/ 153 w 475"/>
              <a:gd name="T27" fmla="*/ 423 h 475"/>
              <a:gd name="T28" fmla="*/ 153 w 475"/>
              <a:gd name="T29" fmla="*/ 307 h 475"/>
              <a:gd name="T30" fmla="*/ 328 w 475"/>
              <a:gd name="T31" fmla="*/ 423 h 475"/>
              <a:gd name="T32" fmla="*/ 445 w 475"/>
              <a:gd name="T33" fmla="*/ 423 h 475"/>
              <a:gd name="T34" fmla="*/ 445 w 475"/>
              <a:gd name="T35" fmla="*/ 167 h 475"/>
              <a:gd name="T36" fmla="*/ 328 w 475"/>
              <a:gd name="T37" fmla="*/ 167 h 475"/>
              <a:gd name="T38" fmla="*/ 328 w 475"/>
              <a:gd name="T39" fmla="*/ 423 h 475"/>
              <a:gd name="T40" fmla="*/ 338 w 475"/>
              <a:gd name="T41" fmla="*/ 86 h 475"/>
              <a:gd name="T42" fmla="*/ 367 w 475"/>
              <a:gd name="T43" fmla="*/ 121 h 475"/>
              <a:gd name="T44" fmla="*/ 394 w 475"/>
              <a:gd name="T45" fmla="*/ 0 h 475"/>
              <a:gd name="T46" fmla="*/ 269 w 475"/>
              <a:gd name="T47" fmla="*/ 0 h 475"/>
              <a:gd name="T48" fmla="*/ 297 w 475"/>
              <a:gd name="T49" fmla="*/ 35 h 475"/>
              <a:gd name="T50" fmla="*/ 76 w 475"/>
              <a:gd name="T51" fmla="*/ 254 h 475"/>
              <a:gd name="T52" fmla="*/ 338 w 475"/>
              <a:gd name="T53" fmla="*/ 86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75" h="475">
                <a:moveTo>
                  <a:pt x="299" y="423"/>
                </a:moveTo>
                <a:lnTo>
                  <a:pt x="299" y="236"/>
                </a:lnTo>
                <a:lnTo>
                  <a:pt x="181" y="236"/>
                </a:lnTo>
                <a:lnTo>
                  <a:pt x="181" y="423"/>
                </a:lnTo>
                <a:lnTo>
                  <a:pt x="299" y="423"/>
                </a:lnTo>
                <a:close/>
                <a:moveTo>
                  <a:pt x="0" y="446"/>
                </a:moveTo>
                <a:lnTo>
                  <a:pt x="0" y="475"/>
                </a:lnTo>
                <a:lnTo>
                  <a:pt x="475" y="475"/>
                </a:lnTo>
                <a:lnTo>
                  <a:pt x="475" y="446"/>
                </a:lnTo>
                <a:lnTo>
                  <a:pt x="0" y="446"/>
                </a:lnTo>
                <a:close/>
                <a:moveTo>
                  <a:pt x="153" y="307"/>
                </a:moveTo>
                <a:lnTo>
                  <a:pt x="35" y="307"/>
                </a:lnTo>
                <a:lnTo>
                  <a:pt x="35" y="423"/>
                </a:lnTo>
                <a:lnTo>
                  <a:pt x="153" y="423"/>
                </a:lnTo>
                <a:lnTo>
                  <a:pt x="153" y="307"/>
                </a:lnTo>
                <a:close/>
                <a:moveTo>
                  <a:pt x="328" y="423"/>
                </a:moveTo>
                <a:lnTo>
                  <a:pt x="445" y="423"/>
                </a:lnTo>
                <a:lnTo>
                  <a:pt x="445" y="167"/>
                </a:lnTo>
                <a:lnTo>
                  <a:pt x="328" y="167"/>
                </a:lnTo>
                <a:lnTo>
                  <a:pt x="328" y="423"/>
                </a:lnTo>
                <a:close/>
                <a:moveTo>
                  <a:pt x="338" y="86"/>
                </a:moveTo>
                <a:lnTo>
                  <a:pt x="367" y="121"/>
                </a:lnTo>
                <a:lnTo>
                  <a:pt x="394" y="0"/>
                </a:lnTo>
                <a:lnTo>
                  <a:pt x="269" y="0"/>
                </a:lnTo>
                <a:lnTo>
                  <a:pt x="297" y="35"/>
                </a:lnTo>
                <a:lnTo>
                  <a:pt x="76" y="254"/>
                </a:lnTo>
                <a:lnTo>
                  <a:pt x="338" y="86"/>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43" name="Freeform: Shape 26">
            <a:extLst>
              <a:ext uri="{FF2B5EF4-FFF2-40B4-BE49-F238E27FC236}">
                <a16:creationId xmlns="" xmlns:a16="http://schemas.microsoft.com/office/drawing/2014/main" id="{068765B6-C11D-42D8-B89F-CEC92E09B36F}"/>
              </a:ext>
            </a:extLst>
          </p:cNvPr>
          <p:cNvSpPr/>
          <p:nvPr/>
        </p:nvSpPr>
        <p:spPr>
          <a:xfrm>
            <a:off x="800864" y="4170493"/>
            <a:ext cx="5153239" cy="1034062"/>
          </a:xfrm>
          <a:custGeom>
            <a:avLst/>
            <a:gdLst>
              <a:gd name="connsiteX0" fmla="*/ 538480 w 5367020"/>
              <a:gd name="connsiteY0" fmla="*/ 0 h 1076960"/>
              <a:gd name="connsiteX1" fmla="*/ 2753518 w 5367020"/>
              <a:gd name="connsiteY1" fmla="*/ 0 h 1076960"/>
              <a:gd name="connsiteX2" fmla="*/ 4828540 w 5367020"/>
              <a:gd name="connsiteY2" fmla="*/ 0 h 1076960"/>
              <a:gd name="connsiteX3" fmla="*/ 5367019 w 5367020"/>
              <a:gd name="connsiteY3" fmla="*/ 0 h 1076960"/>
              <a:gd name="connsiteX4" fmla="*/ 5367019 w 5367020"/>
              <a:gd name="connsiteY4" fmla="*/ 538471 h 1076960"/>
              <a:gd name="connsiteX5" fmla="*/ 5367020 w 5367020"/>
              <a:gd name="connsiteY5" fmla="*/ 538480 h 1076960"/>
              <a:gd name="connsiteX6" fmla="*/ 5367019 w 5367020"/>
              <a:gd name="connsiteY6" fmla="*/ 538490 h 1076960"/>
              <a:gd name="connsiteX7" fmla="*/ 5367019 w 5367020"/>
              <a:gd name="connsiteY7" fmla="*/ 1076960 h 1076960"/>
              <a:gd name="connsiteX8" fmla="*/ 4828540 w 5367020"/>
              <a:gd name="connsiteY8" fmla="*/ 1076960 h 1076960"/>
              <a:gd name="connsiteX9" fmla="*/ 2753518 w 5367020"/>
              <a:gd name="connsiteY9" fmla="*/ 1076960 h 1076960"/>
              <a:gd name="connsiteX10" fmla="*/ 538480 w 5367020"/>
              <a:gd name="connsiteY10" fmla="*/ 1076960 h 1076960"/>
              <a:gd name="connsiteX11" fmla="*/ 0 w 5367020"/>
              <a:gd name="connsiteY11" fmla="*/ 538480 h 1076960"/>
              <a:gd name="connsiteX12" fmla="*/ 538480 w 5367020"/>
              <a:gd name="connsiteY12" fmla="*/ 0 h 107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67020" h="1076960">
                <a:moveTo>
                  <a:pt x="538480" y="0"/>
                </a:moveTo>
                <a:lnTo>
                  <a:pt x="2753518" y="0"/>
                </a:lnTo>
                <a:lnTo>
                  <a:pt x="4828540" y="0"/>
                </a:lnTo>
                <a:lnTo>
                  <a:pt x="5367019" y="0"/>
                </a:lnTo>
                <a:lnTo>
                  <a:pt x="5367019" y="538471"/>
                </a:lnTo>
                <a:lnTo>
                  <a:pt x="5367020" y="538480"/>
                </a:lnTo>
                <a:lnTo>
                  <a:pt x="5367019" y="538490"/>
                </a:lnTo>
                <a:lnTo>
                  <a:pt x="5367019" y="1076960"/>
                </a:lnTo>
                <a:lnTo>
                  <a:pt x="4828540" y="1076960"/>
                </a:lnTo>
                <a:lnTo>
                  <a:pt x="2753518" y="1076960"/>
                </a:lnTo>
                <a:lnTo>
                  <a:pt x="538480" y="1076960"/>
                </a:lnTo>
                <a:cubicBezTo>
                  <a:pt x="241086" y="1076960"/>
                  <a:pt x="0" y="835874"/>
                  <a:pt x="0" y="538480"/>
                </a:cubicBezTo>
                <a:cubicBezTo>
                  <a:pt x="0" y="241086"/>
                  <a:pt x="241086" y="0"/>
                  <a:pt x="53848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44" name="Oval 43">
            <a:extLst>
              <a:ext uri="{FF2B5EF4-FFF2-40B4-BE49-F238E27FC236}">
                <a16:creationId xmlns="" xmlns:a16="http://schemas.microsoft.com/office/drawing/2014/main" id="{5642471C-63E3-4CC3-B36C-BC7DAFB0696E}"/>
              </a:ext>
            </a:extLst>
          </p:cNvPr>
          <p:cNvSpPr/>
          <p:nvPr/>
        </p:nvSpPr>
        <p:spPr>
          <a:xfrm>
            <a:off x="890457" y="4259701"/>
            <a:ext cx="855646" cy="855646"/>
          </a:xfrm>
          <a:prstGeom prst="ellipse">
            <a:avLst/>
          </a:prstGeom>
          <a:solidFill>
            <a:schemeClr val="bg1"/>
          </a:solidFill>
          <a:ln>
            <a:noFill/>
          </a:ln>
          <a:effectLst>
            <a:outerShdw blurRad="12700" dist="12700" dir="27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5" name="Oval 44">
            <a:extLst>
              <a:ext uri="{FF2B5EF4-FFF2-40B4-BE49-F238E27FC236}">
                <a16:creationId xmlns="" xmlns:a16="http://schemas.microsoft.com/office/drawing/2014/main" id="{541F7011-9348-4807-BEC7-0C7A4E0D8A8F}"/>
              </a:ext>
            </a:extLst>
          </p:cNvPr>
          <p:cNvSpPr/>
          <p:nvPr/>
        </p:nvSpPr>
        <p:spPr>
          <a:xfrm>
            <a:off x="5386280" y="4458485"/>
            <a:ext cx="458079" cy="458079"/>
          </a:xfrm>
          <a:prstGeom prst="ellipse">
            <a:avLst/>
          </a:prstGeom>
          <a:gradFill>
            <a:gsLst>
              <a:gs pos="0">
                <a:schemeClr val="accent1">
                  <a:lumMod val="5000"/>
                  <a:lumOff val="95000"/>
                </a:schemeClr>
              </a:gs>
              <a:gs pos="100000">
                <a:schemeClr val="bg2">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Autofit/>
          </a:bodyPr>
          <a:lstStyle/>
          <a:p>
            <a:pPr algn="ctr"/>
            <a:r>
              <a:rPr lang="en-US" sz="1800" b="1" dirty="0">
                <a:solidFill>
                  <a:schemeClr val="tx1"/>
                </a:solidFill>
                <a:latin typeface="Arial Black" panose="020B0A04020102020204" pitchFamily="34" charset="0"/>
                <a:sym typeface="Calibri" panose="020F0502020204030204" pitchFamily="34" charset="0"/>
              </a:rPr>
              <a:t>03</a:t>
            </a:r>
          </a:p>
        </p:txBody>
      </p:sp>
      <p:cxnSp>
        <p:nvCxnSpPr>
          <p:cNvPr id="46" name="Straight Connector 45">
            <a:extLst>
              <a:ext uri="{FF2B5EF4-FFF2-40B4-BE49-F238E27FC236}">
                <a16:creationId xmlns="" xmlns:a16="http://schemas.microsoft.com/office/drawing/2014/main" id="{008390D6-040E-4972-8DEE-27815BF19E91}"/>
              </a:ext>
            </a:extLst>
          </p:cNvPr>
          <p:cNvCxnSpPr>
            <a:cxnSpLocks/>
          </p:cNvCxnSpPr>
          <p:nvPr/>
        </p:nvCxnSpPr>
        <p:spPr>
          <a:xfrm>
            <a:off x="5251890" y="4273115"/>
            <a:ext cx="0" cy="8288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 xmlns:a16="http://schemas.microsoft.com/office/drawing/2014/main" id="{2B71735F-DAF1-4F24-BC60-FD5202C40CA7}"/>
              </a:ext>
            </a:extLst>
          </p:cNvPr>
          <p:cNvSpPr txBox="1"/>
          <p:nvPr/>
        </p:nvSpPr>
        <p:spPr>
          <a:xfrm>
            <a:off x="1725409" y="4392999"/>
            <a:ext cx="3576994" cy="615553"/>
          </a:xfrm>
          <a:prstGeom prst="rect">
            <a:avLst/>
          </a:prstGeom>
          <a:noFill/>
        </p:spPr>
        <p:txBody>
          <a:bodyPr wrap="square" lIns="0" tIns="0" rIns="0" bIns="0" rtlCol="0" anchor="ctr" anchorCtr="0">
            <a:spAutoFit/>
          </a:bodyPr>
          <a:lstStyle/>
          <a:p>
            <a:r>
              <a:rPr lang="en-US" sz="2000" dirty="0">
                <a:solidFill>
                  <a:schemeClr val="bg1"/>
                </a:solidFill>
              </a:rPr>
              <a:t>Hire professionals to maintain the system and health of the solution.</a:t>
            </a:r>
            <a:r>
              <a:rPr lang="en-US" sz="1400" kern="0" dirty="0">
                <a:solidFill>
                  <a:schemeClr val="bg1"/>
                </a:solidFill>
                <a:latin typeface="+mj-lt"/>
                <a:cs typeface="Arial" pitchFamily="34" charset="0"/>
              </a:rPr>
              <a:t> </a:t>
            </a:r>
          </a:p>
        </p:txBody>
      </p:sp>
      <p:grpSp>
        <p:nvGrpSpPr>
          <p:cNvPr id="48" name="Group 47">
            <a:extLst>
              <a:ext uri="{FF2B5EF4-FFF2-40B4-BE49-F238E27FC236}">
                <a16:creationId xmlns="" xmlns:a16="http://schemas.microsoft.com/office/drawing/2014/main" id="{5D652192-20C6-4D83-AB7E-14103EE927F5}"/>
              </a:ext>
            </a:extLst>
          </p:cNvPr>
          <p:cNvGrpSpPr/>
          <p:nvPr/>
        </p:nvGrpSpPr>
        <p:grpSpPr>
          <a:xfrm>
            <a:off x="1021388" y="4391827"/>
            <a:ext cx="593785" cy="591395"/>
            <a:chOff x="726565" y="2786910"/>
            <a:chExt cx="519255" cy="517167"/>
          </a:xfrm>
          <a:solidFill>
            <a:schemeClr val="accent2"/>
          </a:solidFill>
        </p:grpSpPr>
        <p:sp>
          <p:nvSpPr>
            <p:cNvPr id="49" name="Freeform 17">
              <a:extLst>
                <a:ext uri="{FF2B5EF4-FFF2-40B4-BE49-F238E27FC236}">
                  <a16:creationId xmlns="" xmlns:a16="http://schemas.microsoft.com/office/drawing/2014/main" id="{14E167D7-4E93-410F-9DC0-1EF315EC2FA1}"/>
                </a:ext>
              </a:extLst>
            </p:cNvPr>
            <p:cNvSpPr>
              <a:spLocks/>
            </p:cNvSpPr>
            <p:nvPr/>
          </p:nvSpPr>
          <p:spPr bwMode="auto">
            <a:xfrm>
              <a:off x="1109999" y="2841238"/>
              <a:ext cx="135821" cy="284180"/>
            </a:xfrm>
            <a:custGeom>
              <a:avLst/>
              <a:gdLst>
                <a:gd name="T0" fmla="*/ 15 w 55"/>
                <a:gd name="T1" fmla="*/ 0 h 115"/>
                <a:gd name="T2" fmla="*/ 0 w 55"/>
                <a:gd name="T3" fmla="*/ 22 h 115"/>
                <a:gd name="T4" fmla="*/ 28 w 55"/>
                <a:gd name="T5" fmla="*/ 82 h 115"/>
                <a:gd name="T6" fmla="*/ 25 w 55"/>
                <a:gd name="T7" fmla="*/ 105 h 115"/>
                <a:gd name="T8" fmla="*/ 50 w 55"/>
                <a:gd name="T9" fmla="*/ 115 h 115"/>
                <a:gd name="T10" fmla="*/ 55 w 55"/>
                <a:gd name="T11" fmla="*/ 82 h 115"/>
                <a:gd name="T12" fmla="*/ 15 w 55"/>
                <a:gd name="T13" fmla="*/ 0 h 115"/>
              </a:gdLst>
              <a:ahLst/>
              <a:cxnLst>
                <a:cxn ang="0">
                  <a:pos x="T0" y="T1"/>
                </a:cxn>
                <a:cxn ang="0">
                  <a:pos x="T2" y="T3"/>
                </a:cxn>
                <a:cxn ang="0">
                  <a:pos x="T4" y="T5"/>
                </a:cxn>
                <a:cxn ang="0">
                  <a:pos x="T6" y="T7"/>
                </a:cxn>
                <a:cxn ang="0">
                  <a:pos x="T8" y="T9"/>
                </a:cxn>
                <a:cxn ang="0">
                  <a:pos x="T10" y="T11"/>
                </a:cxn>
                <a:cxn ang="0">
                  <a:pos x="T12" y="T13"/>
                </a:cxn>
              </a:cxnLst>
              <a:rect l="0" t="0" r="r" b="b"/>
              <a:pathLst>
                <a:path w="55" h="115">
                  <a:moveTo>
                    <a:pt x="15" y="0"/>
                  </a:moveTo>
                  <a:cubicBezTo>
                    <a:pt x="0" y="22"/>
                    <a:pt x="0" y="22"/>
                    <a:pt x="0" y="22"/>
                  </a:cubicBezTo>
                  <a:cubicBezTo>
                    <a:pt x="17" y="36"/>
                    <a:pt x="28" y="58"/>
                    <a:pt x="28" y="82"/>
                  </a:cubicBezTo>
                  <a:cubicBezTo>
                    <a:pt x="28" y="90"/>
                    <a:pt x="27" y="98"/>
                    <a:pt x="25" y="105"/>
                  </a:cubicBezTo>
                  <a:cubicBezTo>
                    <a:pt x="50" y="115"/>
                    <a:pt x="50" y="115"/>
                    <a:pt x="50" y="115"/>
                  </a:cubicBezTo>
                  <a:cubicBezTo>
                    <a:pt x="53" y="105"/>
                    <a:pt x="55" y="94"/>
                    <a:pt x="55" y="82"/>
                  </a:cubicBezTo>
                  <a:cubicBezTo>
                    <a:pt x="55" y="49"/>
                    <a:pt x="39" y="19"/>
                    <a:pt x="15" y="0"/>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en-US" sz="1837">
                <a:latin typeface="+mj-lt"/>
              </a:endParaRPr>
            </a:p>
          </p:txBody>
        </p:sp>
        <p:sp>
          <p:nvSpPr>
            <p:cNvPr id="50" name="Freeform 18">
              <a:extLst>
                <a:ext uri="{FF2B5EF4-FFF2-40B4-BE49-F238E27FC236}">
                  <a16:creationId xmlns="" xmlns:a16="http://schemas.microsoft.com/office/drawing/2014/main" id="{0BDF6EFF-BFDC-4D0D-BB51-C37E364306F2}"/>
                </a:ext>
              </a:extLst>
            </p:cNvPr>
            <p:cNvSpPr>
              <a:spLocks/>
            </p:cNvSpPr>
            <p:nvPr/>
          </p:nvSpPr>
          <p:spPr bwMode="auto">
            <a:xfrm>
              <a:off x="726565" y="2786910"/>
              <a:ext cx="494181" cy="517167"/>
            </a:xfrm>
            <a:custGeom>
              <a:avLst/>
              <a:gdLst>
                <a:gd name="T0" fmla="*/ 176 w 200"/>
                <a:gd name="T1" fmla="*/ 138 h 209"/>
                <a:gd name="T2" fmla="*/ 105 w 200"/>
                <a:gd name="T3" fmla="*/ 183 h 209"/>
                <a:gd name="T4" fmla="*/ 27 w 200"/>
                <a:gd name="T5" fmla="*/ 104 h 209"/>
                <a:gd name="T6" fmla="*/ 99 w 200"/>
                <a:gd name="T7" fmla="*/ 26 h 209"/>
                <a:gd name="T8" fmla="*/ 99 w 200"/>
                <a:gd name="T9" fmla="*/ 0 h 209"/>
                <a:gd name="T10" fmla="*/ 0 w 200"/>
                <a:gd name="T11" fmla="*/ 104 h 209"/>
                <a:gd name="T12" fmla="*/ 105 w 200"/>
                <a:gd name="T13" fmla="*/ 209 h 209"/>
                <a:gd name="T14" fmla="*/ 200 w 200"/>
                <a:gd name="T15" fmla="*/ 148 h 209"/>
                <a:gd name="T16" fmla="*/ 176 w 200"/>
                <a:gd name="T17" fmla="*/ 13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209">
                  <a:moveTo>
                    <a:pt x="176" y="138"/>
                  </a:moveTo>
                  <a:cubicBezTo>
                    <a:pt x="163" y="165"/>
                    <a:pt x="136" y="183"/>
                    <a:pt x="105" y="183"/>
                  </a:cubicBezTo>
                  <a:cubicBezTo>
                    <a:pt x="62" y="183"/>
                    <a:pt x="27" y="148"/>
                    <a:pt x="27" y="104"/>
                  </a:cubicBezTo>
                  <a:cubicBezTo>
                    <a:pt x="27" y="63"/>
                    <a:pt x="59" y="29"/>
                    <a:pt x="99" y="26"/>
                  </a:cubicBezTo>
                  <a:cubicBezTo>
                    <a:pt x="99" y="0"/>
                    <a:pt x="99" y="0"/>
                    <a:pt x="99" y="0"/>
                  </a:cubicBezTo>
                  <a:cubicBezTo>
                    <a:pt x="44" y="3"/>
                    <a:pt x="0" y="48"/>
                    <a:pt x="0" y="104"/>
                  </a:cubicBezTo>
                  <a:cubicBezTo>
                    <a:pt x="0" y="162"/>
                    <a:pt x="47" y="209"/>
                    <a:pt x="105" y="209"/>
                  </a:cubicBezTo>
                  <a:cubicBezTo>
                    <a:pt x="147" y="209"/>
                    <a:pt x="184" y="184"/>
                    <a:pt x="200" y="148"/>
                  </a:cubicBezTo>
                  <a:lnTo>
                    <a:pt x="176" y="138"/>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en-US" sz="1837">
                <a:latin typeface="+mj-lt"/>
              </a:endParaRPr>
            </a:p>
          </p:txBody>
        </p:sp>
        <p:sp>
          <p:nvSpPr>
            <p:cNvPr id="51" name="Freeform 19">
              <a:extLst>
                <a:ext uri="{FF2B5EF4-FFF2-40B4-BE49-F238E27FC236}">
                  <a16:creationId xmlns="" xmlns:a16="http://schemas.microsoft.com/office/drawing/2014/main" id="{875253EA-7EAF-421F-98A8-BDA6B1BE23D5}"/>
                </a:ext>
              </a:extLst>
            </p:cNvPr>
            <p:cNvSpPr>
              <a:spLocks/>
            </p:cNvSpPr>
            <p:nvPr/>
          </p:nvSpPr>
          <p:spPr bwMode="auto">
            <a:xfrm>
              <a:off x="1000297" y="2786910"/>
              <a:ext cx="121195" cy="90896"/>
            </a:xfrm>
            <a:custGeom>
              <a:avLst/>
              <a:gdLst>
                <a:gd name="T0" fmla="*/ 0 w 49"/>
                <a:gd name="T1" fmla="*/ 0 h 37"/>
                <a:gd name="T2" fmla="*/ 0 w 49"/>
                <a:gd name="T3" fmla="*/ 26 h 37"/>
                <a:gd name="T4" fmla="*/ 34 w 49"/>
                <a:gd name="T5" fmla="*/ 37 h 37"/>
                <a:gd name="T6" fmla="*/ 49 w 49"/>
                <a:gd name="T7" fmla="*/ 15 h 37"/>
                <a:gd name="T8" fmla="*/ 0 w 49"/>
                <a:gd name="T9" fmla="*/ 0 h 37"/>
              </a:gdLst>
              <a:ahLst/>
              <a:cxnLst>
                <a:cxn ang="0">
                  <a:pos x="T0" y="T1"/>
                </a:cxn>
                <a:cxn ang="0">
                  <a:pos x="T2" y="T3"/>
                </a:cxn>
                <a:cxn ang="0">
                  <a:pos x="T4" y="T5"/>
                </a:cxn>
                <a:cxn ang="0">
                  <a:pos x="T6" y="T7"/>
                </a:cxn>
                <a:cxn ang="0">
                  <a:pos x="T8" y="T9"/>
                </a:cxn>
              </a:cxnLst>
              <a:rect l="0" t="0" r="r" b="b"/>
              <a:pathLst>
                <a:path w="49" h="37">
                  <a:moveTo>
                    <a:pt x="0" y="0"/>
                  </a:moveTo>
                  <a:cubicBezTo>
                    <a:pt x="0" y="26"/>
                    <a:pt x="0" y="26"/>
                    <a:pt x="0" y="26"/>
                  </a:cubicBezTo>
                  <a:cubicBezTo>
                    <a:pt x="12" y="27"/>
                    <a:pt x="24" y="31"/>
                    <a:pt x="34" y="37"/>
                  </a:cubicBezTo>
                  <a:cubicBezTo>
                    <a:pt x="49" y="15"/>
                    <a:pt x="49" y="15"/>
                    <a:pt x="49" y="15"/>
                  </a:cubicBezTo>
                  <a:cubicBezTo>
                    <a:pt x="35" y="6"/>
                    <a:pt x="18" y="1"/>
                    <a:pt x="0" y="0"/>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en-US" sz="1837">
                <a:latin typeface="+mj-lt"/>
              </a:endParaRPr>
            </a:p>
          </p:txBody>
        </p:sp>
        <p:sp>
          <p:nvSpPr>
            <p:cNvPr id="52" name="Freeform 20">
              <a:extLst>
                <a:ext uri="{FF2B5EF4-FFF2-40B4-BE49-F238E27FC236}">
                  <a16:creationId xmlns="" xmlns:a16="http://schemas.microsoft.com/office/drawing/2014/main" id="{CC0CD743-E95B-454F-9156-E1918066EB41}"/>
                </a:ext>
              </a:extLst>
            </p:cNvPr>
            <p:cNvSpPr>
              <a:spLocks/>
            </p:cNvSpPr>
            <p:nvPr/>
          </p:nvSpPr>
          <p:spPr bwMode="auto">
            <a:xfrm>
              <a:off x="1032685" y="2930044"/>
              <a:ext cx="57463" cy="235076"/>
            </a:xfrm>
            <a:custGeom>
              <a:avLst/>
              <a:gdLst>
                <a:gd name="T0" fmla="*/ 23 w 23"/>
                <a:gd name="T1" fmla="*/ 91 h 95"/>
                <a:gd name="T2" fmla="*/ 18 w 23"/>
                <a:gd name="T3" fmla="*/ 95 h 95"/>
                <a:gd name="T4" fmla="*/ 5 w 23"/>
                <a:gd name="T5" fmla="*/ 95 h 95"/>
                <a:gd name="T6" fmla="*/ 0 w 23"/>
                <a:gd name="T7" fmla="*/ 91 h 95"/>
                <a:gd name="T8" fmla="*/ 0 w 23"/>
                <a:gd name="T9" fmla="*/ 5 h 95"/>
                <a:gd name="T10" fmla="*/ 5 w 23"/>
                <a:gd name="T11" fmla="*/ 0 h 95"/>
                <a:gd name="T12" fmla="*/ 18 w 23"/>
                <a:gd name="T13" fmla="*/ 0 h 95"/>
                <a:gd name="T14" fmla="*/ 23 w 23"/>
                <a:gd name="T15" fmla="*/ 5 h 95"/>
                <a:gd name="T16" fmla="*/ 23 w 23"/>
                <a:gd name="T17" fmla="*/ 9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95">
                  <a:moveTo>
                    <a:pt x="23" y="91"/>
                  </a:moveTo>
                  <a:cubicBezTo>
                    <a:pt x="23" y="93"/>
                    <a:pt x="21" y="95"/>
                    <a:pt x="18" y="95"/>
                  </a:cubicBezTo>
                  <a:cubicBezTo>
                    <a:pt x="5" y="95"/>
                    <a:pt x="5" y="95"/>
                    <a:pt x="5" y="95"/>
                  </a:cubicBezTo>
                  <a:cubicBezTo>
                    <a:pt x="2" y="95"/>
                    <a:pt x="0" y="93"/>
                    <a:pt x="0" y="91"/>
                  </a:cubicBezTo>
                  <a:cubicBezTo>
                    <a:pt x="0" y="5"/>
                    <a:pt x="0" y="5"/>
                    <a:pt x="0" y="5"/>
                  </a:cubicBezTo>
                  <a:cubicBezTo>
                    <a:pt x="0" y="2"/>
                    <a:pt x="2" y="0"/>
                    <a:pt x="5" y="0"/>
                  </a:cubicBezTo>
                  <a:cubicBezTo>
                    <a:pt x="18" y="0"/>
                    <a:pt x="18" y="0"/>
                    <a:pt x="18" y="0"/>
                  </a:cubicBezTo>
                  <a:cubicBezTo>
                    <a:pt x="21" y="0"/>
                    <a:pt x="23" y="2"/>
                    <a:pt x="23" y="5"/>
                  </a:cubicBezTo>
                  <a:lnTo>
                    <a:pt x="23" y="91"/>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en-US" sz="1837">
                <a:latin typeface="+mj-lt"/>
              </a:endParaRPr>
            </a:p>
          </p:txBody>
        </p:sp>
        <p:sp>
          <p:nvSpPr>
            <p:cNvPr id="53" name="Freeform 21">
              <a:extLst>
                <a:ext uri="{FF2B5EF4-FFF2-40B4-BE49-F238E27FC236}">
                  <a16:creationId xmlns="" xmlns:a16="http://schemas.microsoft.com/office/drawing/2014/main" id="{9BCC4192-E976-45FC-82FC-CD9823BFDDBB}"/>
                </a:ext>
              </a:extLst>
            </p:cNvPr>
            <p:cNvSpPr>
              <a:spLocks/>
            </p:cNvSpPr>
            <p:nvPr/>
          </p:nvSpPr>
          <p:spPr bwMode="auto">
            <a:xfrm>
              <a:off x="958506" y="2991687"/>
              <a:ext cx="54329" cy="173434"/>
            </a:xfrm>
            <a:custGeom>
              <a:avLst/>
              <a:gdLst>
                <a:gd name="T0" fmla="*/ 22 w 22"/>
                <a:gd name="T1" fmla="*/ 66 h 70"/>
                <a:gd name="T2" fmla="*/ 18 w 22"/>
                <a:gd name="T3" fmla="*/ 70 h 70"/>
                <a:gd name="T4" fmla="*/ 4 w 22"/>
                <a:gd name="T5" fmla="*/ 70 h 70"/>
                <a:gd name="T6" fmla="*/ 0 w 22"/>
                <a:gd name="T7" fmla="*/ 66 h 70"/>
                <a:gd name="T8" fmla="*/ 0 w 22"/>
                <a:gd name="T9" fmla="*/ 5 h 70"/>
                <a:gd name="T10" fmla="*/ 4 w 22"/>
                <a:gd name="T11" fmla="*/ 0 h 70"/>
                <a:gd name="T12" fmla="*/ 18 w 22"/>
                <a:gd name="T13" fmla="*/ 0 h 70"/>
                <a:gd name="T14" fmla="*/ 22 w 22"/>
                <a:gd name="T15" fmla="*/ 5 h 70"/>
                <a:gd name="T16" fmla="*/ 22 w 22"/>
                <a:gd name="T17" fmla="*/ 6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70">
                  <a:moveTo>
                    <a:pt x="22" y="66"/>
                  </a:moveTo>
                  <a:cubicBezTo>
                    <a:pt x="22" y="68"/>
                    <a:pt x="20" y="70"/>
                    <a:pt x="18" y="70"/>
                  </a:cubicBezTo>
                  <a:cubicBezTo>
                    <a:pt x="4" y="70"/>
                    <a:pt x="4" y="70"/>
                    <a:pt x="4" y="70"/>
                  </a:cubicBezTo>
                  <a:cubicBezTo>
                    <a:pt x="2" y="70"/>
                    <a:pt x="0" y="68"/>
                    <a:pt x="0" y="66"/>
                  </a:cubicBezTo>
                  <a:cubicBezTo>
                    <a:pt x="0" y="5"/>
                    <a:pt x="0" y="5"/>
                    <a:pt x="0" y="5"/>
                  </a:cubicBezTo>
                  <a:cubicBezTo>
                    <a:pt x="0" y="2"/>
                    <a:pt x="2" y="0"/>
                    <a:pt x="4" y="0"/>
                  </a:cubicBezTo>
                  <a:cubicBezTo>
                    <a:pt x="18" y="0"/>
                    <a:pt x="18" y="0"/>
                    <a:pt x="18" y="0"/>
                  </a:cubicBezTo>
                  <a:cubicBezTo>
                    <a:pt x="20" y="0"/>
                    <a:pt x="22" y="2"/>
                    <a:pt x="22" y="5"/>
                  </a:cubicBezTo>
                  <a:lnTo>
                    <a:pt x="22" y="66"/>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en-US" sz="1837">
                <a:latin typeface="+mj-lt"/>
              </a:endParaRPr>
            </a:p>
          </p:txBody>
        </p:sp>
        <p:sp>
          <p:nvSpPr>
            <p:cNvPr id="54" name="Freeform 22">
              <a:extLst>
                <a:ext uri="{FF2B5EF4-FFF2-40B4-BE49-F238E27FC236}">
                  <a16:creationId xmlns="" xmlns:a16="http://schemas.microsoft.com/office/drawing/2014/main" id="{0F3594B6-6E22-46A5-9D75-2C241D234731}"/>
                </a:ext>
              </a:extLst>
            </p:cNvPr>
            <p:cNvSpPr>
              <a:spLocks/>
            </p:cNvSpPr>
            <p:nvPr/>
          </p:nvSpPr>
          <p:spPr bwMode="auto">
            <a:xfrm>
              <a:off x="882237" y="3056462"/>
              <a:ext cx="56418" cy="108657"/>
            </a:xfrm>
            <a:custGeom>
              <a:avLst/>
              <a:gdLst>
                <a:gd name="T0" fmla="*/ 23 w 23"/>
                <a:gd name="T1" fmla="*/ 40 h 44"/>
                <a:gd name="T2" fmla="*/ 18 w 23"/>
                <a:gd name="T3" fmla="*/ 44 h 44"/>
                <a:gd name="T4" fmla="*/ 5 w 23"/>
                <a:gd name="T5" fmla="*/ 44 h 44"/>
                <a:gd name="T6" fmla="*/ 0 w 23"/>
                <a:gd name="T7" fmla="*/ 40 h 44"/>
                <a:gd name="T8" fmla="*/ 0 w 23"/>
                <a:gd name="T9" fmla="*/ 4 h 44"/>
                <a:gd name="T10" fmla="*/ 5 w 23"/>
                <a:gd name="T11" fmla="*/ 0 h 44"/>
                <a:gd name="T12" fmla="*/ 18 w 23"/>
                <a:gd name="T13" fmla="*/ 0 h 44"/>
                <a:gd name="T14" fmla="*/ 23 w 23"/>
                <a:gd name="T15" fmla="*/ 4 h 44"/>
                <a:gd name="T16" fmla="*/ 23 w 23"/>
                <a:gd name="T17"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44">
                  <a:moveTo>
                    <a:pt x="23" y="40"/>
                  </a:moveTo>
                  <a:cubicBezTo>
                    <a:pt x="23" y="42"/>
                    <a:pt x="21" y="44"/>
                    <a:pt x="18" y="44"/>
                  </a:cubicBezTo>
                  <a:cubicBezTo>
                    <a:pt x="5" y="44"/>
                    <a:pt x="5" y="44"/>
                    <a:pt x="5" y="44"/>
                  </a:cubicBezTo>
                  <a:cubicBezTo>
                    <a:pt x="2" y="44"/>
                    <a:pt x="0" y="42"/>
                    <a:pt x="0" y="40"/>
                  </a:cubicBezTo>
                  <a:cubicBezTo>
                    <a:pt x="0" y="4"/>
                    <a:pt x="0" y="4"/>
                    <a:pt x="0" y="4"/>
                  </a:cubicBezTo>
                  <a:cubicBezTo>
                    <a:pt x="0" y="2"/>
                    <a:pt x="2" y="0"/>
                    <a:pt x="5" y="0"/>
                  </a:cubicBezTo>
                  <a:cubicBezTo>
                    <a:pt x="18" y="0"/>
                    <a:pt x="18" y="0"/>
                    <a:pt x="18" y="0"/>
                  </a:cubicBezTo>
                  <a:cubicBezTo>
                    <a:pt x="21" y="0"/>
                    <a:pt x="23" y="2"/>
                    <a:pt x="23" y="4"/>
                  </a:cubicBezTo>
                  <a:lnTo>
                    <a:pt x="23" y="40"/>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en-US" sz="1837">
                <a:latin typeface="+mj-lt"/>
              </a:endParaRPr>
            </a:p>
          </p:txBody>
        </p:sp>
      </p:grpSp>
      <p:sp>
        <p:nvSpPr>
          <p:cNvPr id="55" name="Freeform: Shape 25">
            <a:extLst>
              <a:ext uri="{FF2B5EF4-FFF2-40B4-BE49-F238E27FC236}">
                <a16:creationId xmlns="" xmlns:a16="http://schemas.microsoft.com/office/drawing/2014/main" id="{3B8FDADD-7627-45F6-A2FF-9C6D66E91BC8}"/>
              </a:ext>
            </a:extLst>
          </p:cNvPr>
          <p:cNvSpPr/>
          <p:nvPr/>
        </p:nvSpPr>
        <p:spPr>
          <a:xfrm>
            <a:off x="800864" y="2964087"/>
            <a:ext cx="5153239" cy="1034062"/>
          </a:xfrm>
          <a:custGeom>
            <a:avLst/>
            <a:gdLst>
              <a:gd name="connsiteX0" fmla="*/ 538480 w 5367020"/>
              <a:gd name="connsiteY0" fmla="*/ 0 h 1076960"/>
              <a:gd name="connsiteX1" fmla="*/ 2753518 w 5367020"/>
              <a:gd name="connsiteY1" fmla="*/ 0 h 1076960"/>
              <a:gd name="connsiteX2" fmla="*/ 4828540 w 5367020"/>
              <a:gd name="connsiteY2" fmla="*/ 0 h 1076960"/>
              <a:gd name="connsiteX3" fmla="*/ 5367019 w 5367020"/>
              <a:gd name="connsiteY3" fmla="*/ 0 h 1076960"/>
              <a:gd name="connsiteX4" fmla="*/ 5367019 w 5367020"/>
              <a:gd name="connsiteY4" fmla="*/ 538471 h 1076960"/>
              <a:gd name="connsiteX5" fmla="*/ 5367020 w 5367020"/>
              <a:gd name="connsiteY5" fmla="*/ 538480 h 1076960"/>
              <a:gd name="connsiteX6" fmla="*/ 5367019 w 5367020"/>
              <a:gd name="connsiteY6" fmla="*/ 538490 h 1076960"/>
              <a:gd name="connsiteX7" fmla="*/ 5367019 w 5367020"/>
              <a:gd name="connsiteY7" fmla="*/ 1076960 h 1076960"/>
              <a:gd name="connsiteX8" fmla="*/ 4828540 w 5367020"/>
              <a:gd name="connsiteY8" fmla="*/ 1076960 h 1076960"/>
              <a:gd name="connsiteX9" fmla="*/ 2753518 w 5367020"/>
              <a:gd name="connsiteY9" fmla="*/ 1076960 h 1076960"/>
              <a:gd name="connsiteX10" fmla="*/ 538480 w 5367020"/>
              <a:gd name="connsiteY10" fmla="*/ 1076960 h 1076960"/>
              <a:gd name="connsiteX11" fmla="*/ 0 w 5367020"/>
              <a:gd name="connsiteY11" fmla="*/ 538480 h 1076960"/>
              <a:gd name="connsiteX12" fmla="*/ 538480 w 5367020"/>
              <a:gd name="connsiteY12" fmla="*/ 0 h 107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67020" h="1076960">
                <a:moveTo>
                  <a:pt x="538480" y="0"/>
                </a:moveTo>
                <a:lnTo>
                  <a:pt x="2753518" y="0"/>
                </a:lnTo>
                <a:lnTo>
                  <a:pt x="4828540" y="0"/>
                </a:lnTo>
                <a:lnTo>
                  <a:pt x="5367019" y="0"/>
                </a:lnTo>
                <a:lnTo>
                  <a:pt x="5367019" y="538471"/>
                </a:lnTo>
                <a:lnTo>
                  <a:pt x="5367020" y="538480"/>
                </a:lnTo>
                <a:lnTo>
                  <a:pt x="5367019" y="538490"/>
                </a:lnTo>
                <a:lnTo>
                  <a:pt x="5367019" y="1076960"/>
                </a:lnTo>
                <a:lnTo>
                  <a:pt x="4828540" y="1076960"/>
                </a:lnTo>
                <a:lnTo>
                  <a:pt x="2753518" y="1076960"/>
                </a:lnTo>
                <a:lnTo>
                  <a:pt x="538480" y="1076960"/>
                </a:lnTo>
                <a:cubicBezTo>
                  <a:pt x="241086" y="1076960"/>
                  <a:pt x="0" y="835874"/>
                  <a:pt x="0" y="538480"/>
                </a:cubicBezTo>
                <a:cubicBezTo>
                  <a:pt x="0" y="241086"/>
                  <a:pt x="241086" y="0"/>
                  <a:pt x="53848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56" name="Oval 55">
            <a:extLst>
              <a:ext uri="{FF2B5EF4-FFF2-40B4-BE49-F238E27FC236}">
                <a16:creationId xmlns="" xmlns:a16="http://schemas.microsoft.com/office/drawing/2014/main" id="{D6568DAB-D5A9-47AB-B8F4-C9C81FF707CD}"/>
              </a:ext>
            </a:extLst>
          </p:cNvPr>
          <p:cNvSpPr/>
          <p:nvPr/>
        </p:nvSpPr>
        <p:spPr>
          <a:xfrm>
            <a:off x="896829" y="3053295"/>
            <a:ext cx="855646" cy="855646"/>
          </a:xfrm>
          <a:prstGeom prst="ellipse">
            <a:avLst/>
          </a:prstGeom>
          <a:solidFill>
            <a:schemeClr val="bg1"/>
          </a:solidFill>
          <a:ln>
            <a:noFill/>
          </a:ln>
          <a:effectLst>
            <a:outerShdw blurRad="12700" dist="12700" dir="27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7" name="Oval 56">
            <a:extLst>
              <a:ext uri="{FF2B5EF4-FFF2-40B4-BE49-F238E27FC236}">
                <a16:creationId xmlns="" xmlns:a16="http://schemas.microsoft.com/office/drawing/2014/main" id="{13FA2126-45FF-4BAA-B405-2B6F5B60C296}"/>
              </a:ext>
            </a:extLst>
          </p:cNvPr>
          <p:cNvSpPr/>
          <p:nvPr/>
        </p:nvSpPr>
        <p:spPr>
          <a:xfrm>
            <a:off x="5386280" y="3252078"/>
            <a:ext cx="458079" cy="458079"/>
          </a:xfrm>
          <a:prstGeom prst="ellipse">
            <a:avLst/>
          </a:prstGeom>
          <a:gradFill>
            <a:gsLst>
              <a:gs pos="0">
                <a:schemeClr val="accent1">
                  <a:lumMod val="5000"/>
                  <a:lumOff val="95000"/>
                </a:schemeClr>
              </a:gs>
              <a:gs pos="100000">
                <a:schemeClr val="bg2">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Autofit/>
          </a:bodyPr>
          <a:lstStyle/>
          <a:p>
            <a:pPr algn="ctr"/>
            <a:r>
              <a:rPr lang="en-US" sz="1800" b="1" dirty="0">
                <a:solidFill>
                  <a:schemeClr val="tx1"/>
                </a:solidFill>
                <a:latin typeface="Arial Black" panose="020B0A04020102020204" pitchFamily="34" charset="0"/>
                <a:sym typeface="Calibri" panose="020F0502020204030204" pitchFamily="34" charset="0"/>
              </a:rPr>
              <a:t>02</a:t>
            </a:r>
          </a:p>
        </p:txBody>
      </p:sp>
      <p:cxnSp>
        <p:nvCxnSpPr>
          <p:cNvPr id="58" name="Straight Connector 57">
            <a:extLst>
              <a:ext uri="{FF2B5EF4-FFF2-40B4-BE49-F238E27FC236}">
                <a16:creationId xmlns="" xmlns:a16="http://schemas.microsoft.com/office/drawing/2014/main" id="{DEEAF77B-D7C0-45DC-B72E-8F51CADBEACC}"/>
              </a:ext>
            </a:extLst>
          </p:cNvPr>
          <p:cNvCxnSpPr>
            <a:cxnSpLocks/>
          </p:cNvCxnSpPr>
          <p:nvPr/>
        </p:nvCxnSpPr>
        <p:spPr>
          <a:xfrm>
            <a:off x="5251890" y="3053295"/>
            <a:ext cx="0" cy="84223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 xmlns:a16="http://schemas.microsoft.com/office/drawing/2014/main" id="{9D1373F2-A060-4E11-B75E-84A61E1148B8}"/>
              </a:ext>
            </a:extLst>
          </p:cNvPr>
          <p:cNvSpPr txBox="1"/>
          <p:nvPr/>
        </p:nvSpPr>
        <p:spPr>
          <a:xfrm>
            <a:off x="1781610" y="3173340"/>
            <a:ext cx="3360533" cy="615553"/>
          </a:xfrm>
          <a:prstGeom prst="rect">
            <a:avLst/>
          </a:prstGeom>
          <a:noFill/>
        </p:spPr>
        <p:txBody>
          <a:bodyPr wrap="square" lIns="0" tIns="0" rIns="0" bIns="0" rtlCol="0" anchor="ctr" anchorCtr="0">
            <a:spAutoFit/>
          </a:bodyPr>
          <a:lstStyle/>
          <a:p>
            <a:r>
              <a:rPr lang="en-US" sz="2000" dirty="0">
                <a:solidFill>
                  <a:schemeClr val="bg1"/>
                </a:solidFill>
              </a:rPr>
              <a:t>License to be bought by paying a lump-sum and licensing cost</a:t>
            </a:r>
            <a:r>
              <a:rPr lang="en-US" sz="2000" kern="0" dirty="0">
                <a:solidFill>
                  <a:schemeClr val="bg1"/>
                </a:solidFill>
                <a:latin typeface="+mj-lt"/>
                <a:cs typeface="Arial" pitchFamily="34" charset="0"/>
              </a:rPr>
              <a:t>.</a:t>
            </a:r>
            <a:endParaRPr lang="en-US" sz="2000" dirty="0">
              <a:solidFill>
                <a:schemeClr val="bg1"/>
              </a:solidFill>
            </a:endParaRPr>
          </a:p>
        </p:txBody>
      </p:sp>
      <p:sp>
        <p:nvSpPr>
          <p:cNvPr id="60" name="Freeform 16">
            <a:extLst>
              <a:ext uri="{FF2B5EF4-FFF2-40B4-BE49-F238E27FC236}">
                <a16:creationId xmlns="" xmlns:a16="http://schemas.microsoft.com/office/drawing/2014/main" id="{3AAFCE4D-C47B-42FC-9763-60701B0293C7}"/>
              </a:ext>
            </a:extLst>
          </p:cNvPr>
          <p:cNvSpPr>
            <a:spLocks noEditPoints="1"/>
          </p:cNvSpPr>
          <p:nvPr/>
        </p:nvSpPr>
        <p:spPr bwMode="auto">
          <a:xfrm>
            <a:off x="1034132" y="3190599"/>
            <a:ext cx="581042" cy="581040"/>
          </a:xfrm>
          <a:custGeom>
            <a:avLst/>
            <a:gdLst>
              <a:gd name="T0" fmla="*/ 302 w 603"/>
              <a:gd name="T1" fmla="*/ 604 h 604"/>
              <a:gd name="T2" fmla="*/ 376 w 603"/>
              <a:gd name="T3" fmla="*/ 576 h 604"/>
              <a:gd name="T4" fmla="*/ 401 w 603"/>
              <a:gd name="T5" fmla="*/ 572 h 604"/>
              <a:gd name="T6" fmla="*/ 407 w 603"/>
              <a:gd name="T7" fmla="*/ 569 h 604"/>
              <a:gd name="T8" fmla="*/ 350 w 603"/>
              <a:gd name="T9" fmla="*/ 462 h 604"/>
              <a:gd name="T10" fmla="*/ 493 w 603"/>
              <a:gd name="T11" fmla="*/ 512 h 604"/>
              <a:gd name="T12" fmla="*/ 509 w 603"/>
              <a:gd name="T13" fmla="*/ 501 h 604"/>
              <a:gd name="T14" fmla="*/ 494 w 603"/>
              <a:gd name="T15" fmla="*/ 268 h 604"/>
              <a:gd name="T16" fmla="*/ 574 w 603"/>
              <a:gd name="T17" fmla="*/ 390 h 604"/>
              <a:gd name="T18" fmla="*/ 512 w 603"/>
              <a:gd name="T19" fmla="*/ 231 h 604"/>
              <a:gd name="T20" fmla="*/ 585 w 603"/>
              <a:gd name="T21" fmla="*/ 270 h 604"/>
              <a:gd name="T22" fmla="*/ 531 w 603"/>
              <a:gd name="T23" fmla="*/ 212 h 604"/>
              <a:gd name="T24" fmla="*/ 546 w 603"/>
              <a:gd name="T25" fmla="*/ 157 h 604"/>
              <a:gd name="T26" fmla="*/ 512 w 603"/>
              <a:gd name="T27" fmla="*/ 193 h 604"/>
              <a:gd name="T28" fmla="*/ 438 w 603"/>
              <a:gd name="T29" fmla="*/ 154 h 604"/>
              <a:gd name="T30" fmla="*/ 485 w 603"/>
              <a:gd name="T31" fmla="*/ 85 h 604"/>
              <a:gd name="T32" fmla="*/ 411 w 603"/>
              <a:gd name="T33" fmla="*/ 107 h 604"/>
              <a:gd name="T34" fmla="*/ 305 w 603"/>
              <a:gd name="T35" fmla="*/ 20 h 604"/>
              <a:gd name="T36" fmla="*/ 263 w 603"/>
              <a:gd name="T37" fmla="*/ 21 h 604"/>
              <a:gd name="T38" fmla="*/ 188 w 603"/>
              <a:gd name="T39" fmla="*/ 77 h 604"/>
              <a:gd name="T40" fmla="*/ 168 w 603"/>
              <a:gd name="T41" fmla="*/ 50 h 604"/>
              <a:gd name="T42" fmla="*/ 118 w 603"/>
              <a:gd name="T43" fmla="*/ 83 h 604"/>
              <a:gd name="T44" fmla="*/ 163 w 603"/>
              <a:gd name="T45" fmla="*/ 99 h 604"/>
              <a:gd name="T46" fmla="*/ 75 w 603"/>
              <a:gd name="T47" fmla="*/ 211 h 604"/>
              <a:gd name="T48" fmla="*/ 68 w 603"/>
              <a:gd name="T49" fmla="*/ 150 h 604"/>
              <a:gd name="T50" fmla="*/ 50 w 603"/>
              <a:gd name="T51" fmla="*/ 165 h 604"/>
              <a:gd name="T52" fmla="*/ 35 w 603"/>
              <a:gd name="T53" fmla="*/ 196 h 604"/>
              <a:gd name="T54" fmla="*/ 38 w 603"/>
              <a:gd name="T55" fmla="*/ 305 h 604"/>
              <a:gd name="T56" fmla="*/ 27 w 603"/>
              <a:gd name="T57" fmla="*/ 387 h 604"/>
              <a:gd name="T58" fmla="*/ 53 w 603"/>
              <a:gd name="T59" fmla="*/ 405 h 604"/>
              <a:gd name="T60" fmla="*/ 46 w 603"/>
              <a:gd name="T61" fmla="*/ 435 h 604"/>
              <a:gd name="T62" fmla="*/ 91 w 603"/>
              <a:gd name="T63" fmla="*/ 499 h 604"/>
              <a:gd name="T64" fmla="*/ 107 w 603"/>
              <a:gd name="T65" fmla="*/ 505 h 604"/>
              <a:gd name="T66" fmla="*/ 86 w 603"/>
              <a:gd name="T67" fmla="*/ 393 h 604"/>
              <a:gd name="T68" fmla="*/ 290 w 603"/>
              <a:gd name="T69" fmla="*/ 402 h 604"/>
              <a:gd name="T70" fmla="*/ 244 w 603"/>
              <a:gd name="T71" fmla="*/ 571 h 604"/>
              <a:gd name="T72" fmla="*/ 336 w 603"/>
              <a:gd name="T73" fmla="*/ 450 h 604"/>
              <a:gd name="T74" fmla="*/ 336 w 603"/>
              <a:gd name="T75" fmla="*/ 450 h 604"/>
              <a:gd name="T76" fmla="*/ 260 w 603"/>
              <a:gd name="T77" fmla="*/ 236 h 604"/>
              <a:gd name="T78" fmla="*/ 420 w 603"/>
              <a:gd name="T79" fmla="*/ 172 h 604"/>
              <a:gd name="T80" fmla="*/ 477 w 603"/>
              <a:gd name="T81" fmla="*/ 255 h 604"/>
              <a:gd name="T82" fmla="*/ 71 w 603"/>
              <a:gd name="T83" fmla="*/ 378 h 604"/>
              <a:gd name="T84" fmla="*/ 79 w 603"/>
              <a:gd name="T85" fmla="*/ 257 h 604"/>
              <a:gd name="T86" fmla="*/ 75 w 603"/>
              <a:gd name="T87" fmla="*/ 380 h 604"/>
              <a:gd name="T88" fmla="*/ 221 w 603"/>
              <a:gd name="T89" fmla="*/ 267 h 604"/>
              <a:gd name="T90" fmla="*/ 97 w 603"/>
              <a:gd name="T91" fmla="*/ 218 h 604"/>
              <a:gd name="T92" fmla="*/ 175 w 603"/>
              <a:gd name="T93" fmla="*/ 280 h 604"/>
              <a:gd name="T94" fmla="*/ 57 w 603"/>
              <a:gd name="T95" fmla="*/ 217 h 604"/>
              <a:gd name="T96" fmla="*/ 492 w 603"/>
              <a:gd name="T97" fmla="*/ 230 h 604"/>
              <a:gd name="T98" fmla="*/ 499 w 603"/>
              <a:gd name="T99" fmla="*/ 218 h 604"/>
              <a:gd name="T100" fmla="*/ 201 w 603"/>
              <a:gd name="T101" fmla="*/ 122 h 604"/>
              <a:gd name="T102" fmla="*/ 409 w 603"/>
              <a:gd name="T103" fmla="*/ 148 h 604"/>
              <a:gd name="T104" fmla="*/ 409 w 603"/>
              <a:gd name="T105" fmla="*/ 148 h 604"/>
              <a:gd name="T106" fmla="*/ 281 w 603"/>
              <a:gd name="T107" fmla="*/ 44 h 604"/>
              <a:gd name="T108" fmla="*/ 383 w 603"/>
              <a:gd name="T109" fmla="*/ 125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03" h="604">
                <a:moveTo>
                  <a:pt x="302" y="604"/>
                </a:moveTo>
                <a:cubicBezTo>
                  <a:pt x="135" y="604"/>
                  <a:pt x="0" y="469"/>
                  <a:pt x="0" y="302"/>
                </a:cubicBezTo>
                <a:cubicBezTo>
                  <a:pt x="0" y="136"/>
                  <a:pt x="135" y="0"/>
                  <a:pt x="302" y="0"/>
                </a:cubicBezTo>
                <a:cubicBezTo>
                  <a:pt x="468" y="0"/>
                  <a:pt x="603" y="136"/>
                  <a:pt x="603" y="302"/>
                </a:cubicBezTo>
                <a:cubicBezTo>
                  <a:pt x="603" y="469"/>
                  <a:pt x="468" y="604"/>
                  <a:pt x="302" y="604"/>
                </a:cubicBezTo>
                <a:close/>
                <a:moveTo>
                  <a:pt x="220" y="571"/>
                </a:moveTo>
                <a:cubicBezTo>
                  <a:pt x="219" y="571"/>
                  <a:pt x="218" y="573"/>
                  <a:pt x="218" y="574"/>
                </a:cubicBezTo>
                <a:cubicBezTo>
                  <a:pt x="218" y="581"/>
                  <a:pt x="228" y="584"/>
                  <a:pt x="250" y="585"/>
                </a:cubicBezTo>
                <a:cubicBezTo>
                  <a:pt x="257" y="586"/>
                  <a:pt x="265" y="586"/>
                  <a:pt x="273" y="586"/>
                </a:cubicBezTo>
                <a:cubicBezTo>
                  <a:pt x="305" y="586"/>
                  <a:pt x="340" y="583"/>
                  <a:pt x="376" y="576"/>
                </a:cubicBezTo>
                <a:cubicBezTo>
                  <a:pt x="376" y="576"/>
                  <a:pt x="377" y="577"/>
                  <a:pt x="377" y="577"/>
                </a:cubicBezTo>
                <a:cubicBezTo>
                  <a:pt x="379" y="579"/>
                  <a:pt x="379" y="579"/>
                  <a:pt x="379" y="579"/>
                </a:cubicBezTo>
                <a:cubicBezTo>
                  <a:pt x="381" y="578"/>
                  <a:pt x="381" y="578"/>
                  <a:pt x="381" y="578"/>
                </a:cubicBezTo>
                <a:cubicBezTo>
                  <a:pt x="386" y="577"/>
                  <a:pt x="391" y="575"/>
                  <a:pt x="396" y="574"/>
                </a:cubicBezTo>
                <a:cubicBezTo>
                  <a:pt x="398" y="573"/>
                  <a:pt x="399" y="573"/>
                  <a:pt x="401" y="572"/>
                </a:cubicBezTo>
                <a:cubicBezTo>
                  <a:pt x="403" y="571"/>
                  <a:pt x="403" y="571"/>
                  <a:pt x="403" y="571"/>
                </a:cubicBezTo>
                <a:cubicBezTo>
                  <a:pt x="404" y="571"/>
                  <a:pt x="404" y="571"/>
                  <a:pt x="404" y="571"/>
                </a:cubicBezTo>
                <a:cubicBezTo>
                  <a:pt x="406" y="570"/>
                  <a:pt x="406" y="570"/>
                  <a:pt x="406" y="570"/>
                </a:cubicBezTo>
                <a:cubicBezTo>
                  <a:pt x="406" y="569"/>
                  <a:pt x="406" y="569"/>
                  <a:pt x="406" y="569"/>
                </a:cubicBezTo>
                <a:cubicBezTo>
                  <a:pt x="407" y="569"/>
                  <a:pt x="407" y="569"/>
                  <a:pt x="407" y="569"/>
                </a:cubicBezTo>
                <a:cubicBezTo>
                  <a:pt x="406" y="567"/>
                  <a:pt x="406" y="567"/>
                  <a:pt x="406" y="567"/>
                </a:cubicBezTo>
                <a:cubicBezTo>
                  <a:pt x="406" y="566"/>
                  <a:pt x="406" y="566"/>
                  <a:pt x="406" y="566"/>
                </a:cubicBezTo>
                <a:cubicBezTo>
                  <a:pt x="405" y="563"/>
                  <a:pt x="398" y="558"/>
                  <a:pt x="392" y="558"/>
                </a:cubicBezTo>
                <a:cubicBezTo>
                  <a:pt x="384" y="546"/>
                  <a:pt x="370" y="523"/>
                  <a:pt x="349" y="481"/>
                </a:cubicBezTo>
                <a:cubicBezTo>
                  <a:pt x="353" y="475"/>
                  <a:pt x="353" y="468"/>
                  <a:pt x="350" y="462"/>
                </a:cubicBezTo>
                <a:cubicBezTo>
                  <a:pt x="354" y="457"/>
                  <a:pt x="354" y="457"/>
                  <a:pt x="354" y="457"/>
                </a:cubicBezTo>
                <a:cubicBezTo>
                  <a:pt x="357" y="459"/>
                  <a:pt x="361" y="460"/>
                  <a:pt x="365" y="460"/>
                </a:cubicBezTo>
                <a:cubicBezTo>
                  <a:pt x="369" y="460"/>
                  <a:pt x="374" y="458"/>
                  <a:pt x="377" y="456"/>
                </a:cubicBezTo>
                <a:cubicBezTo>
                  <a:pt x="377" y="456"/>
                  <a:pt x="377" y="456"/>
                  <a:pt x="378" y="456"/>
                </a:cubicBezTo>
                <a:cubicBezTo>
                  <a:pt x="432" y="486"/>
                  <a:pt x="471" y="503"/>
                  <a:pt x="493" y="512"/>
                </a:cubicBezTo>
                <a:cubicBezTo>
                  <a:pt x="494" y="512"/>
                  <a:pt x="494" y="512"/>
                  <a:pt x="494" y="512"/>
                </a:cubicBezTo>
                <a:cubicBezTo>
                  <a:pt x="496" y="513"/>
                  <a:pt x="496" y="513"/>
                  <a:pt x="496" y="513"/>
                </a:cubicBezTo>
                <a:cubicBezTo>
                  <a:pt x="497" y="512"/>
                  <a:pt x="497" y="512"/>
                  <a:pt x="497" y="512"/>
                </a:cubicBezTo>
                <a:cubicBezTo>
                  <a:pt x="500" y="510"/>
                  <a:pt x="502" y="507"/>
                  <a:pt x="504" y="505"/>
                </a:cubicBezTo>
                <a:cubicBezTo>
                  <a:pt x="509" y="501"/>
                  <a:pt x="509" y="501"/>
                  <a:pt x="509" y="501"/>
                </a:cubicBezTo>
                <a:cubicBezTo>
                  <a:pt x="503" y="498"/>
                  <a:pt x="503" y="498"/>
                  <a:pt x="503" y="498"/>
                </a:cubicBezTo>
                <a:cubicBezTo>
                  <a:pt x="480" y="489"/>
                  <a:pt x="441" y="471"/>
                  <a:pt x="386" y="439"/>
                </a:cubicBezTo>
                <a:cubicBezTo>
                  <a:pt x="386" y="433"/>
                  <a:pt x="385" y="428"/>
                  <a:pt x="382" y="424"/>
                </a:cubicBezTo>
                <a:cubicBezTo>
                  <a:pt x="421" y="375"/>
                  <a:pt x="462" y="317"/>
                  <a:pt x="491" y="268"/>
                </a:cubicBezTo>
                <a:cubicBezTo>
                  <a:pt x="492" y="268"/>
                  <a:pt x="493" y="268"/>
                  <a:pt x="494" y="268"/>
                </a:cubicBezTo>
                <a:cubicBezTo>
                  <a:pt x="522" y="315"/>
                  <a:pt x="546" y="363"/>
                  <a:pt x="561" y="404"/>
                </a:cubicBezTo>
                <a:cubicBezTo>
                  <a:pt x="565" y="414"/>
                  <a:pt x="565" y="414"/>
                  <a:pt x="565" y="414"/>
                </a:cubicBezTo>
                <a:cubicBezTo>
                  <a:pt x="569" y="404"/>
                  <a:pt x="569" y="404"/>
                  <a:pt x="569" y="404"/>
                </a:cubicBezTo>
                <a:cubicBezTo>
                  <a:pt x="570" y="400"/>
                  <a:pt x="572" y="396"/>
                  <a:pt x="573" y="392"/>
                </a:cubicBezTo>
                <a:cubicBezTo>
                  <a:pt x="574" y="390"/>
                  <a:pt x="574" y="390"/>
                  <a:pt x="574" y="390"/>
                </a:cubicBezTo>
                <a:cubicBezTo>
                  <a:pt x="573" y="389"/>
                  <a:pt x="573" y="389"/>
                  <a:pt x="573" y="389"/>
                </a:cubicBezTo>
                <a:cubicBezTo>
                  <a:pt x="562" y="361"/>
                  <a:pt x="543" y="316"/>
                  <a:pt x="509" y="259"/>
                </a:cubicBezTo>
                <a:cubicBezTo>
                  <a:pt x="511" y="254"/>
                  <a:pt x="511" y="248"/>
                  <a:pt x="508" y="242"/>
                </a:cubicBezTo>
                <a:cubicBezTo>
                  <a:pt x="508" y="242"/>
                  <a:pt x="507" y="241"/>
                  <a:pt x="507" y="241"/>
                </a:cubicBezTo>
                <a:cubicBezTo>
                  <a:pt x="509" y="237"/>
                  <a:pt x="511" y="234"/>
                  <a:pt x="512" y="231"/>
                </a:cubicBezTo>
                <a:cubicBezTo>
                  <a:pt x="514" y="231"/>
                  <a:pt x="515" y="231"/>
                  <a:pt x="516" y="231"/>
                </a:cubicBezTo>
                <a:cubicBezTo>
                  <a:pt x="518" y="231"/>
                  <a:pt x="520" y="231"/>
                  <a:pt x="522" y="230"/>
                </a:cubicBezTo>
                <a:cubicBezTo>
                  <a:pt x="523" y="230"/>
                  <a:pt x="524" y="229"/>
                  <a:pt x="525" y="228"/>
                </a:cubicBezTo>
                <a:cubicBezTo>
                  <a:pt x="544" y="240"/>
                  <a:pt x="561" y="252"/>
                  <a:pt x="577" y="264"/>
                </a:cubicBezTo>
                <a:cubicBezTo>
                  <a:pt x="585" y="270"/>
                  <a:pt x="585" y="270"/>
                  <a:pt x="585" y="270"/>
                </a:cubicBezTo>
                <a:cubicBezTo>
                  <a:pt x="584" y="260"/>
                  <a:pt x="584" y="260"/>
                  <a:pt x="584" y="260"/>
                </a:cubicBezTo>
                <a:cubicBezTo>
                  <a:pt x="583" y="256"/>
                  <a:pt x="582" y="253"/>
                  <a:pt x="582" y="249"/>
                </a:cubicBezTo>
                <a:cubicBezTo>
                  <a:pt x="581" y="248"/>
                  <a:pt x="581" y="248"/>
                  <a:pt x="581" y="248"/>
                </a:cubicBezTo>
                <a:cubicBezTo>
                  <a:pt x="580" y="247"/>
                  <a:pt x="580" y="247"/>
                  <a:pt x="580" y="247"/>
                </a:cubicBezTo>
                <a:cubicBezTo>
                  <a:pt x="565" y="235"/>
                  <a:pt x="549" y="223"/>
                  <a:pt x="531" y="212"/>
                </a:cubicBezTo>
                <a:cubicBezTo>
                  <a:pt x="531" y="210"/>
                  <a:pt x="530" y="207"/>
                  <a:pt x="529" y="205"/>
                </a:cubicBezTo>
                <a:cubicBezTo>
                  <a:pt x="529" y="204"/>
                  <a:pt x="528" y="203"/>
                  <a:pt x="527" y="202"/>
                </a:cubicBezTo>
                <a:cubicBezTo>
                  <a:pt x="535" y="187"/>
                  <a:pt x="541" y="173"/>
                  <a:pt x="547" y="160"/>
                </a:cubicBezTo>
                <a:cubicBezTo>
                  <a:pt x="547" y="158"/>
                  <a:pt x="547" y="158"/>
                  <a:pt x="547" y="158"/>
                </a:cubicBezTo>
                <a:cubicBezTo>
                  <a:pt x="546" y="157"/>
                  <a:pt x="546" y="157"/>
                  <a:pt x="546" y="157"/>
                </a:cubicBezTo>
                <a:cubicBezTo>
                  <a:pt x="545" y="154"/>
                  <a:pt x="543" y="151"/>
                  <a:pt x="541" y="149"/>
                </a:cubicBezTo>
                <a:cubicBezTo>
                  <a:pt x="537" y="141"/>
                  <a:pt x="537" y="141"/>
                  <a:pt x="537" y="141"/>
                </a:cubicBezTo>
                <a:cubicBezTo>
                  <a:pt x="534" y="149"/>
                  <a:pt x="534" y="149"/>
                  <a:pt x="534" y="149"/>
                </a:cubicBezTo>
                <a:cubicBezTo>
                  <a:pt x="528" y="162"/>
                  <a:pt x="520" y="177"/>
                  <a:pt x="512" y="193"/>
                </a:cubicBezTo>
                <a:cubicBezTo>
                  <a:pt x="512" y="193"/>
                  <a:pt x="512" y="193"/>
                  <a:pt x="512" y="193"/>
                </a:cubicBezTo>
                <a:cubicBezTo>
                  <a:pt x="510" y="193"/>
                  <a:pt x="508" y="193"/>
                  <a:pt x="506" y="194"/>
                </a:cubicBezTo>
                <a:cubicBezTo>
                  <a:pt x="505" y="194"/>
                  <a:pt x="504" y="195"/>
                  <a:pt x="504" y="195"/>
                </a:cubicBezTo>
                <a:cubicBezTo>
                  <a:pt x="489" y="187"/>
                  <a:pt x="474" y="178"/>
                  <a:pt x="458" y="171"/>
                </a:cubicBezTo>
                <a:cubicBezTo>
                  <a:pt x="458" y="167"/>
                  <a:pt x="456" y="163"/>
                  <a:pt x="453" y="160"/>
                </a:cubicBezTo>
                <a:cubicBezTo>
                  <a:pt x="449" y="156"/>
                  <a:pt x="444" y="154"/>
                  <a:pt x="438" y="154"/>
                </a:cubicBezTo>
                <a:cubicBezTo>
                  <a:pt x="438" y="154"/>
                  <a:pt x="437" y="154"/>
                  <a:pt x="437" y="154"/>
                </a:cubicBezTo>
                <a:cubicBezTo>
                  <a:pt x="432" y="147"/>
                  <a:pt x="426" y="141"/>
                  <a:pt x="421" y="135"/>
                </a:cubicBezTo>
                <a:cubicBezTo>
                  <a:pt x="424" y="131"/>
                  <a:pt x="424" y="126"/>
                  <a:pt x="423" y="121"/>
                </a:cubicBezTo>
                <a:cubicBezTo>
                  <a:pt x="444" y="108"/>
                  <a:pt x="463" y="97"/>
                  <a:pt x="480" y="88"/>
                </a:cubicBezTo>
                <a:cubicBezTo>
                  <a:pt x="485" y="85"/>
                  <a:pt x="485" y="85"/>
                  <a:pt x="485" y="85"/>
                </a:cubicBezTo>
                <a:cubicBezTo>
                  <a:pt x="481" y="81"/>
                  <a:pt x="481" y="81"/>
                  <a:pt x="481" y="81"/>
                </a:cubicBezTo>
                <a:cubicBezTo>
                  <a:pt x="478" y="79"/>
                  <a:pt x="475" y="77"/>
                  <a:pt x="473" y="75"/>
                </a:cubicBezTo>
                <a:cubicBezTo>
                  <a:pt x="471" y="73"/>
                  <a:pt x="471" y="73"/>
                  <a:pt x="471" y="73"/>
                </a:cubicBezTo>
                <a:cubicBezTo>
                  <a:pt x="468" y="75"/>
                  <a:pt x="468" y="75"/>
                  <a:pt x="468" y="75"/>
                </a:cubicBezTo>
                <a:cubicBezTo>
                  <a:pt x="451" y="84"/>
                  <a:pt x="432" y="94"/>
                  <a:pt x="411" y="107"/>
                </a:cubicBezTo>
                <a:cubicBezTo>
                  <a:pt x="409" y="106"/>
                  <a:pt x="406" y="105"/>
                  <a:pt x="403" y="105"/>
                </a:cubicBezTo>
                <a:cubicBezTo>
                  <a:pt x="401" y="105"/>
                  <a:pt x="399" y="106"/>
                  <a:pt x="397" y="106"/>
                </a:cubicBezTo>
                <a:cubicBezTo>
                  <a:pt x="365" y="73"/>
                  <a:pt x="333" y="45"/>
                  <a:pt x="306" y="29"/>
                </a:cubicBezTo>
                <a:cubicBezTo>
                  <a:pt x="307" y="27"/>
                  <a:pt x="307" y="24"/>
                  <a:pt x="306" y="22"/>
                </a:cubicBezTo>
                <a:cubicBezTo>
                  <a:pt x="306" y="21"/>
                  <a:pt x="306" y="21"/>
                  <a:pt x="305" y="20"/>
                </a:cubicBezTo>
                <a:cubicBezTo>
                  <a:pt x="304" y="17"/>
                  <a:pt x="304" y="17"/>
                  <a:pt x="304" y="17"/>
                </a:cubicBezTo>
                <a:cubicBezTo>
                  <a:pt x="301" y="17"/>
                  <a:pt x="301" y="17"/>
                  <a:pt x="301" y="17"/>
                </a:cubicBezTo>
                <a:cubicBezTo>
                  <a:pt x="289" y="17"/>
                  <a:pt x="278" y="18"/>
                  <a:pt x="266" y="19"/>
                </a:cubicBezTo>
                <a:cubicBezTo>
                  <a:pt x="264" y="20"/>
                  <a:pt x="264" y="20"/>
                  <a:pt x="264" y="20"/>
                </a:cubicBezTo>
                <a:cubicBezTo>
                  <a:pt x="263" y="21"/>
                  <a:pt x="263" y="21"/>
                  <a:pt x="263" y="21"/>
                </a:cubicBezTo>
                <a:cubicBezTo>
                  <a:pt x="261" y="25"/>
                  <a:pt x="260" y="28"/>
                  <a:pt x="261" y="32"/>
                </a:cubicBezTo>
                <a:cubicBezTo>
                  <a:pt x="261" y="32"/>
                  <a:pt x="261" y="32"/>
                  <a:pt x="261" y="33"/>
                </a:cubicBezTo>
                <a:cubicBezTo>
                  <a:pt x="240" y="47"/>
                  <a:pt x="220" y="63"/>
                  <a:pt x="201" y="79"/>
                </a:cubicBezTo>
                <a:cubicBezTo>
                  <a:pt x="198" y="78"/>
                  <a:pt x="194" y="77"/>
                  <a:pt x="190" y="77"/>
                </a:cubicBezTo>
                <a:cubicBezTo>
                  <a:pt x="189" y="77"/>
                  <a:pt x="189" y="77"/>
                  <a:pt x="188" y="77"/>
                </a:cubicBezTo>
                <a:cubicBezTo>
                  <a:pt x="185" y="65"/>
                  <a:pt x="183" y="55"/>
                  <a:pt x="183" y="49"/>
                </a:cubicBezTo>
                <a:cubicBezTo>
                  <a:pt x="183" y="43"/>
                  <a:pt x="183" y="43"/>
                  <a:pt x="183" y="43"/>
                </a:cubicBezTo>
                <a:cubicBezTo>
                  <a:pt x="177" y="46"/>
                  <a:pt x="177" y="46"/>
                  <a:pt x="177" y="46"/>
                </a:cubicBezTo>
                <a:cubicBezTo>
                  <a:pt x="175" y="46"/>
                  <a:pt x="173" y="48"/>
                  <a:pt x="171" y="49"/>
                </a:cubicBezTo>
                <a:cubicBezTo>
                  <a:pt x="168" y="50"/>
                  <a:pt x="168" y="50"/>
                  <a:pt x="168" y="50"/>
                </a:cubicBezTo>
                <a:cubicBezTo>
                  <a:pt x="168" y="53"/>
                  <a:pt x="168" y="53"/>
                  <a:pt x="168" y="53"/>
                </a:cubicBezTo>
                <a:cubicBezTo>
                  <a:pt x="168" y="60"/>
                  <a:pt x="169" y="70"/>
                  <a:pt x="172" y="84"/>
                </a:cubicBezTo>
                <a:cubicBezTo>
                  <a:pt x="171" y="84"/>
                  <a:pt x="171" y="85"/>
                  <a:pt x="171" y="85"/>
                </a:cubicBezTo>
                <a:cubicBezTo>
                  <a:pt x="154" y="83"/>
                  <a:pt x="138" y="83"/>
                  <a:pt x="123" y="83"/>
                </a:cubicBezTo>
                <a:cubicBezTo>
                  <a:pt x="118" y="83"/>
                  <a:pt x="118" y="83"/>
                  <a:pt x="118" y="83"/>
                </a:cubicBezTo>
                <a:cubicBezTo>
                  <a:pt x="117" y="84"/>
                  <a:pt x="117" y="84"/>
                  <a:pt x="117" y="84"/>
                </a:cubicBezTo>
                <a:cubicBezTo>
                  <a:pt x="116" y="85"/>
                  <a:pt x="114" y="87"/>
                  <a:pt x="112" y="88"/>
                </a:cubicBezTo>
                <a:cubicBezTo>
                  <a:pt x="103" y="96"/>
                  <a:pt x="103" y="96"/>
                  <a:pt x="103" y="96"/>
                </a:cubicBezTo>
                <a:cubicBezTo>
                  <a:pt x="114" y="96"/>
                  <a:pt x="114" y="96"/>
                  <a:pt x="114" y="96"/>
                </a:cubicBezTo>
                <a:cubicBezTo>
                  <a:pt x="129" y="96"/>
                  <a:pt x="146" y="97"/>
                  <a:pt x="163" y="99"/>
                </a:cubicBezTo>
                <a:cubicBezTo>
                  <a:pt x="162" y="104"/>
                  <a:pt x="163" y="108"/>
                  <a:pt x="165" y="113"/>
                </a:cubicBezTo>
                <a:cubicBezTo>
                  <a:pt x="134" y="143"/>
                  <a:pt x="106" y="177"/>
                  <a:pt x="85" y="210"/>
                </a:cubicBezTo>
                <a:cubicBezTo>
                  <a:pt x="84" y="210"/>
                  <a:pt x="84" y="210"/>
                  <a:pt x="83" y="209"/>
                </a:cubicBezTo>
                <a:cubicBezTo>
                  <a:pt x="82" y="209"/>
                  <a:pt x="82" y="209"/>
                  <a:pt x="82" y="209"/>
                </a:cubicBezTo>
                <a:cubicBezTo>
                  <a:pt x="79" y="209"/>
                  <a:pt x="77" y="210"/>
                  <a:pt x="75" y="211"/>
                </a:cubicBezTo>
                <a:cubicBezTo>
                  <a:pt x="71" y="207"/>
                  <a:pt x="68" y="204"/>
                  <a:pt x="64" y="200"/>
                </a:cubicBezTo>
                <a:cubicBezTo>
                  <a:pt x="65" y="195"/>
                  <a:pt x="63" y="191"/>
                  <a:pt x="60" y="189"/>
                </a:cubicBezTo>
                <a:cubicBezTo>
                  <a:pt x="60" y="189"/>
                  <a:pt x="60" y="189"/>
                  <a:pt x="60" y="189"/>
                </a:cubicBezTo>
                <a:cubicBezTo>
                  <a:pt x="62" y="176"/>
                  <a:pt x="64" y="163"/>
                  <a:pt x="68" y="152"/>
                </a:cubicBezTo>
                <a:cubicBezTo>
                  <a:pt x="68" y="150"/>
                  <a:pt x="68" y="150"/>
                  <a:pt x="68" y="150"/>
                </a:cubicBezTo>
                <a:cubicBezTo>
                  <a:pt x="61" y="147"/>
                  <a:pt x="61" y="147"/>
                  <a:pt x="61" y="147"/>
                </a:cubicBezTo>
                <a:cubicBezTo>
                  <a:pt x="60" y="149"/>
                  <a:pt x="60" y="149"/>
                  <a:pt x="60" y="149"/>
                </a:cubicBezTo>
                <a:cubicBezTo>
                  <a:pt x="57" y="154"/>
                  <a:pt x="54" y="159"/>
                  <a:pt x="51" y="164"/>
                </a:cubicBezTo>
                <a:cubicBezTo>
                  <a:pt x="50" y="164"/>
                  <a:pt x="50" y="164"/>
                  <a:pt x="50" y="164"/>
                </a:cubicBezTo>
                <a:cubicBezTo>
                  <a:pt x="50" y="165"/>
                  <a:pt x="50" y="165"/>
                  <a:pt x="50" y="165"/>
                </a:cubicBezTo>
                <a:cubicBezTo>
                  <a:pt x="49" y="171"/>
                  <a:pt x="48" y="177"/>
                  <a:pt x="47" y="183"/>
                </a:cubicBezTo>
                <a:cubicBezTo>
                  <a:pt x="43" y="179"/>
                  <a:pt x="43" y="179"/>
                  <a:pt x="43" y="179"/>
                </a:cubicBezTo>
                <a:cubicBezTo>
                  <a:pt x="40" y="186"/>
                  <a:pt x="40" y="186"/>
                  <a:pt x="40" y="186"/>
                </a:cubicBezTo>
                <a:cubicBezTo>
                  <a:pt x="39" y="188"/>
                  <a:pt x="37" y="191"/>
                  <a:pt x="36" y="193"/>
                </a:cubicBezTo>
                <a:cubicBezTo>
                  <a:pt x="35" y="196"/>
                  <a:pt x="35" y="196"/>
                  <a:pt x="35" y="196"/>
                </a:cubicBezTo>
                <a:cubicBezTo>
                  <a:pt x="41" y="202"/>
                  <a:pt x="41" y="202"/>
                  <a:pt x="41" y="202"/>
                </a:cubicBezTo>
                <a:cubicBezTo>
                  <a:pt x="41" y="205"/>
                  <a:pt x="42" y="208"/>
                  <a:pt x="43" y="210"/>
                </a:cubicBezTo>
                <a:cubicBezTo>
                  <a:pt x="42" y="229"/>
                  <a:pt x="41" y="251"/>
                  <a:pt x="43" y="273"/>
                </a:cubicBezTo>
                <a:cubicBezTo>
                  <a:pt x="38" y="276"/>
                  <a:pt x="35" y="283"/>
                  <a:pt x="34" y="290"/>
                </a:cubicBezTo>
                <a:cubicBezTo>
                  <a:pt x="34" y="295"/>
                  <a:pt x="35" y="301"/>
                  <a:pt x="38" y="305"/>
                </a:cubicBezTo>
                <a:cubicBezTo>
                  <a:pt x="30" y="328"/>
                  <a:pt x="25" y="351"/>
                  <a:pt x="23" y="373"/>
                </a:cubicBezTo>
                <a:cubicBezTo>
                  <a:pt x="23" y="373"/>
                  <a:pt x="23" y="373"/>
                  <a:pt x="23" y="373"/>
                </a:cubicBezTo>
                <a:cubicBezTo>
                  <a:pt x="23" y="374"/>
                  <a:pt x="23" y="374"/>
                  <a:pt x="23" y="374"/>
                </a:cubicBezTo>
                <a:cubicBezTo>
                  <a:pt x="24" y="378"/>
                  <a:pt x="25" y="381"/>
                  <a:pt x="26" y="385"/>
                </a:cubicBezTo>
                <a:cubicBezTo>
                  <a:pt x="27" y="387"/>
                  <a:pt x="27" y="387"/>
                  <a:pt x="27" y="387"/>
                </a:cubicBezTo>
                <a:cubicBezTo>
                  <a:pt x="34" y="386"/>
                  <a:pt x="34" y="386"/>
                  <a:pt x="34" y="386"/>
                </a:cubicBezTo>
                <a:cubicBezTo>
                  <a:pt x="34" y="384"/>
                  <a:pt x="34" y="384"/>
                  <a:pt x="34" y="384"/>
                </a:cubicBezTo>
                <a:cubicBezTo>
                  <a:pt x="36" y="364"/>
                  <a:pt x="40" y="343"/>
                  <a:pt x="47" y="321"/>
                </a:cubicBezTo>
                <a:cubicBezTo>
                  <a:pt x="50" y="341"/>
                  <a:pt x="53" y="361"/>
                  <a:pt x="58" y="382"/>
                </a:cubicBezTo>
                <a:cubicBezTo>
                  <a:pt x="52" y="387"/>
                  <a:pt x="51" y="396"/>
                  <a:pt x="53" y="405"/>
                </a:cubicBezTo>
                <a:cubicBezTo>
                  <a:pt x="53" y="405"/>
                  <a:pt x="54" y="406"/>
                  <a:pt x="54" y="406"/>
                </a:cubicBezTo>
                <a:cubicBezTo>
                  <a:pt x="49" y="413"/>
                  <a:pt x="46" y="419"/>
                  <a:pt x="43" y="424"/>
                </a:cubicBezTo>
                <a:cubicBezTo>
                  <a:pt x="42" y="426"/>
                  <a:pt x="42" y="426"/>
                  <a:pt x="42" y="426"/>
                </a:cubicBezTo>
                <a:cubicBezTo>
                  <a:pt x="43" y="428"/>
                  <a:pt x="43" y="428"/>
                  <a:pt x="43" y="428"/>
                </a:cubicBezTo>
                <a:cubicBezTo>
                  <a:pt x="44" y="430"/>
                  <a:pt x="45" y="433"/>
                  <a:pt x="46" y="435"/>
                </a:cubicBezTo>
                <a:cubicBezTo>
                  <a:pt x="50" y="442"/>
                  <a:pt x="50" y="442"/>
                  <a:pt x="50" y="442"/>
                </a:cubicBezTo>
                <a:cubicBezTo>
                  <a:pt x="54" y="435"/>
                  <a:pt x="54" y="435"/>
                  <a:pt x="54" y="435"/>
                </a:cubicBezTo>
                <a:cubicBezTo>
                  <a:pt x="56" y="430"/>
                  <a:pt x="60" y="425"/>
                  <a:pt x="65" y="419"/>
                </a:cubicBezTo>
                <a:cubicBezTo>
                  <a:pt x="65" y="419"/>
                  <a:pt x="66" y="420"/>
                  <a:pt x="67" y="420"/>
                </a:cubicBezTo>
                <a:cubicBezTo>
                  <a:pt x="74" y="447"/>
                  <a:pt x="82" y="474"/>
                  <a:pt x="91" y="499"/>
                </a:cubicBezTo>
                <a:cubicBezTo>
                  <a:pt x="92" y="499"/>
                  <a:pt x="92" y="499"/>
                  <a:pt x="92" y="499"/>
                </a:cubicBezTo>
                <a:cubicBezTo>
                  <a:pt x="92" y="500"/>
                  <a:pt x="92" y="500"/>
                  <a:pt x="92" y="500"/>
                </a:cubicBezTo>
                <a:cubicBezTo>
                  <a:pt x="95" y="503"/>
                  <a:pt x="97" y="505"/>
                  <a:pt x="99" y="508"/>
                </a:cubicBezTo>
                <a:cubicBezTo>
                  <a:pt x="101" y="509"/>
                  <a:pt x="101" y="509"/>
                  <a:pt x="101" y="509"/>
                </a:cubicBezTo>
                <a:cubicBezTo>
                  <a:pt x="107" y="505"/>
                  <a:pt x="107" y="505"/>
                  <a:pt x="107" y="505"/>
                </a:cubicBezTo>
                <a:cubicBezTo>
                  <a:pt x="106" y="503"/>
                  <a:pt x="106" y="503"/>
                  <a:pt x="106" y="503"/>
                </a:cubicBezTo>
                <a:cubicBezTo>
                  <a:pt x="96" y="476"/>
                  <a:pt x="88" y="448"/>
                  <a:pt x="80" y="418"/>
                </a:cubicBezTo>
                <a:cubicBezTo>
                  <a:pt x="83" y="417"/>
                  <a:pt x="85" y="414"/>
                  <a:pt x="87" y="410"/>
                </a:cubicBezTo>
                <a:cubicBezTo>
                  <a:pt x="88" y="405"/>
                  <a:pt x="88" y="400"/>
                  <a:pt x="87" y="394"/>
                </a:cubicBezTo>
                <a:cubicBezTo>
                  <a:pt x="86" y="394"/>
                  <a:pt x="86" y="393"/>
                  <a:pt x="86" y="393"/>
                </a:cubicBezTo>
                <a:cubicBezTo>
                  <a:pt x="104" y="372"/>
                  <a:pt x="128" y="348"/>
                  <a:pt x="156" y="324"/>
                </a:cubicBezTo>
                <a:cubicBezTo>
                  <a:pt x="159" y="326"/>
                  <a:pt x="164" y="327"/>
                  <a:pt x="168" y="327"/>
                </a:cubicBezTo>
                <a:cubicBezTo>
                  <a:pt x="170" y="327"/>
                  <a:pt x="172" y="327"/>
                  <a:pt x="173" y="327"/>
                </a:cubicBezTo>
                <a:cubicBezTo>
                  <a:pt x="176" y="326"/>
                  <a:pt x="178" y="325"/>
                  <a:pt x="180" y="324"/>
                </a:cubicBezTo>
                <a:cubicBezTo>
                  <a:pt x="215" y="351"/>
                  <a:pt x="253" y="378"/>
                  <a:pt x="290" y="402"/>
                </a:cubicBezTo>
                <a:cubicBezTo>
                  <a:pt x="298" y="421"/>
                  <a:pt x="307" y="440"/>
                  <a:pt x="316" y="457"/>
                </a:cubicBezTo>
                <a:cubicBezTo>
                  <a:pt x="312" y="462"/>
                  <a:pt x="311" y="469"/>
                  <a:pt x="313" y="476"/>
                </a:cubicBezTo>
                <a:cubicBezTo>
                  <a:pt x="281" y="512"/>
                  <a:pt x="251" y="543"/>
                  <a:pt x="220" y="571"/>
                </a:cubicBezTo>
                <a:close/>
                <a:moveTo>
                  <a:pt x="282" y="573"/>
                </a:moveTo>
                <a:cubicBezTo>
                  <a:pt x="264" y="573"/>
                  <a:pt x="251" y="572"/>
                  <a:pt x="244" y="571"/>
                </a:cubicBezTo>
                <a:cubicBezTo>
                  <a:pt x="271" y="547"/>
                  <a:pt x="298" y="520"/>
                  <a:pt x="326" y="489"/>
                </a:cubicBezTo>
                <a:cubicBezTo>
                  <a:pt x="328" y="490"/>
                  <a:pt x="331" y="490"/>
                  <a:pt x="333" y="490"/>
                </a:cubicBezTo>
                <a:cubicBezTo>
                  <a:pt x="354" y="530"/>
                  <a:pt x="368" y="552"/>
                  <a:pt x="377" y="564"/>
                </a:cubicBezTo>
                <a:cubicBezTo>
                  <a:pt x="345" y="570"/>
                  <a:pt x="313" y="573"/>
                  <a:pt x="282" y="573"/>
                </a:cubicBezTo>
                <a:close/>
                <a:moveTo>
                  <a:pt x="336" y="450"/>
                </a:moveTo>
                <a:cubicBezTo>
                  <a:pt x="335" y="450"/>
                  <a:pt x="335" y="450"/>
                  <a:pt x="334" y="450"/>
                </a:cubicBezTo>
                <a:cubicBezTo>
                  <a:pt x="330" y="441"/>
                  <a:pt x="325" y="431"/>
                  <a:pt x="321" y="422"/>
                </a:cubicBezTo>
                <a:cubicBezTo>
                  <a:pt x="327" y="426"/>
                  <a:pt x="334" y="430"/>
                  <a:pt x="340" y="434"/>
                </a:cubicBezTo>
                <a:cubicBezTo>
                  <a:pt x="340" y="437"/>
                  <a:pt x="341" y="440"/>
                  <a:pt x="342" y="443"/>
                </a:cubicBezTo>
                <a:cubicBezTo>
                  <a:pt x="340" y="445"/>
                  <a:pt x="338" y="448"/>
                  <a:pt x="336" y="450"/>
                </a:cubicBezTo>
                <a:close/>
                <a:moveTo>
                  <a:pt x="350" y="417"/>
                </a:moveTo>
                <a:cubicBezTo>
                  <a:pt x="335" y="408"/>
                  <a:pt x="320" y="398"/>
                  <a:pt x="306" y="389"/>
                </a:cubicBezTo>
                <a:cubicBezTo>
                  <a:pt x="288" y="350"/>
                  <a:pt x="270" y="307"/>
                  <a:pt x="254" y="266"/>
                </a:cubicBezTo>
                <a:cubicBezTo>
                  <a:pt x="261" y="260"/>
                  <a:pt x="263" y="249"/>
                  <a:pt x="261" y="239"/>
                </a:cubicBezTo>
                <a:cubicBezTo>
                  <a:pt x="261" y="238"/>
                  <a:pt x="260" y="237"/>
                  <a:pt x="260" y="236"/>
                </a:cubicBezTo>
                <a:cubicBezTo>
                  <a:pt x="293" y="210"/>
                  <a:pt x="328" y="184"/>
                  <a:pt x="362" y="161"/>
                </a:cubicBezTo>
                <a:cubicBezTo>
                  <a:pt x="366" y="164"/>
                  <a:pt x="371" y="166"/>
                  <a:pt x="376" y="166"/>
                </a:cubicBezTo>
                <a:cubicBezTo>
                  <a:pt x="381" y="166"/>
                  <a:pt x="386" y="164"/>
                  <a:pt x="390" y="161"/>
                </a:cubicBezTo>
                <a:cubicBezTo>
                  <a:pt x="390" y="160"/>
                  <a:pt x="391" y="160"/>
                  <a:pt x="391" y="159"/>
                </a:cubicBezTo>
                <a:cubicBezTo>
                  <a:pt x="400" y="163"/>
                  <a:pt x="410" y="168"/>
                  <a:pt x="420" y="172"/>
                </a:cubicBezTo>
                <a:cubicBezTo>
                  <a:pt x="420" y="177"/>
                  <a:pt x="422" y="182"/>
                  <a:pt x="426" y="186"/>
                </a:cubicBezTo>
                <a:cubicBezTo>
                  <a:pt x="430" y="190"/>
                  <a:pt x="435" y="192"/>
                  <a:pt x="441" y="192"/>
                </a:cubicBezTo>
                <a:cubicBezTo>
                  <a:pt x="442" y="192"/>
                  <a:pt x="442" y="192"/>
                  <a:pt x="443" y="192"/>
                </a:cubicBezTo>
                <a:cubicBezTo>
                  <a:pt x="455" y="208"/>
                  <a:pt x="466" y="224"/>
                  <a:pt x="476" y="241"/>
                </a:cubicBezTo>
                <a:cubicBezTo>
                  <a:pt x="475" y="245"/>
                  <a:pt x="475" y="250"/>
                  <a:pt x="477" y="255"/>
                </a:cubicBezTo>
                <a:cubicBezTo>
                  <a:pt x="447" y="305"/>
                  <a:pt x="406" y="364"/>
                  <a:pt x="366" y="414"/>
                </a:cubicBezTo>
                <a:cubicBezTo>
                  <a:pt x="364" y="413"/>
                  <a:pt x="363" y="413"/>
                  <a:pt x="362" y="413"/>
                </a:cubicBezTo>
                <a:cubicBezTo>
                  <a:pt x="357" y="413"/>
                  <a:pt x="353" y="414"/>
                  <a:pt x="350" y="417"/>
                </a:cubicBezTo>
                <a:close/>
                <a:moveTo>
                  <a:pt x="75" y="380"/>
                </a:moveTo>
                <a:cubicBezTo>
                  <a:pt x="73" y="379"/>
                  <a:pt x="72" y="379"/>
                  <a:pt x="71" y="378"/>
                </a:cubicBezTo>
                <a:cubicBezTo>
                  <a:pt x="66" y="355"/>
                  <a:pt x="62" y="332"/>
                  <a:pt x="60" y="310"/>
                </a:cubicBezTo>
                <a:cubicBezTo>
                  <a:pt x="65" y="306"/>
                  <a:pt x="68" y="300"/>
                  <a:pt x="69" y="292"/>
                </a:cubicBezTo>
                <a:cubicBezTo>
                  <a:pt x="69" y="287"/>
                  <a:pt x="68" y="281"/>
                  <a:pt x="65" y="276"/>
                </a:cubicBezTo>
                <a:cubicBezTo>
                  <a:pt x="68" y="270"/>
                  <a:pt x="71" y="263"/>
                  <a:pt x="75" y="256"/>
                </a:cubicBezTo>
                <a:cubicBezTo>
                  <a:pt x="76" y="256"/>
                  <a:pt x="78" y="257"/>
                  <a:pt x="79" y="257"/>
                </a:cubicBezTo>
                <a:cubicBezTo>
                  <a:pt x="80" y="257"/>
                  <a:pt x="80" y="257"/>
                  <a:pt x="81" y="257"/>
                </a:cubicBezTo>
                <a:cubicBezTo>
                  <a:pt x="85" y="257"/>
                  <a:pt x="90" y="255"/>
                  <a:pt x="93" y="252"/>
                </a:cubicBezTo>
                <a:cubicBezTo>
                  <a:pt x="110" y="266"/>
                  <a:pt x="127" y="281"/>
                  <a:pt x="145" y="296"/>
                </a:cubicBezTo>
                <a:cubicBezTo>
                  <a:pt x="144" y="300"/>
                  <a:pt x="144" y="304"/>
                  <a:pt x="145" y="308"/>
                </a:cubicBezTo>
                <a:cubicBezTo>
                  <a:pt x="117" y="333"/>
                  <a:pt x="93" y="358"/>
                  <a:pt x="75" y="380"/>
                </a:cubicBezTo>
                <a:close/>
                <a:moveTo>
                  <a:pt x="274" y="368"/>
                </a:moveTo>
                <a:cubicBezTo>
                  <a:pt x="246" y="348"/>
                  <a:pt x="217" y="328"/>
                  <a:pt x="190" y="307"/>
                </a:cubicBezTo>
                <a:cubicBezTo>
                  <a:pt x="191" y="304"/>
                  <a:pt x="191" y="301"/>
                  <a:pt x="190" y="298"/>
                </a:cubicBezTo>
                <a:cubicBezTo>
                  <a:pt x="190" y="296"/>
                  <a:pt x="189" y="295"/>
                  <a:pt x="189" y="294"/>
                </a:cubicBezTo>
                <a:cubicBezTo>
                  <a:pt x="199" y="285"/>
                  <a:pt x="210" y="276"/>
                  <a:pt x="221" y="267"/>
                </a:cubicBezTo>
                <a:cubicBezTo>
                  <a:pt x="225" y="270"/>
                  <a:pt x="230" y="272"/>
                  <a:pt x="235" y="273"/>
                </a:cubicBezTo>
                <a:cubicBezTo>
                  <a:pt x="247" y="304"/>
                  <a:pt x="261" y="337"/>
                  <a:pt x="274" y="368"/>
                </a:cubicBezTo>
                <a:close/>
                <a:moveTo>
                  <a:pt x="157" y="281"/>
                </a:moveTo>
                <a:cubicBezTo>
                  <a:pt x="138" y="265"/>
                  <a:pt x="119" y="250"/>
                  <a:pt x="101" y="234"/>
                </a:cubicBezTo>
                <a:cubicBezTo>
                  <a:pt x="102" y="228"/>
                  <a:pt x="100" y="223"/>
                  <a:pt x="97" y="218"/>
                </a:cubicBezTo>
                <a:cubicBezTo>
                  <a:pt x="118" y="187"/>
                  <a:pt x="145" y="153"/>
                  <a:pt x="175" y="124"/>
                </a:cubicBezTo>
                <a:cubicBezTo>
                  <a:pt x="177" y="125"/>
                  <a:pt x="180" y="126"/>
                  <a:pt x="183" y="126"/>
                </a:cubicBezTo>
                <a:cubicBezTo>
                  <a:pt x="191" y="155"/>
                  <a:pt x="203" y="189"/>
                  <a:pt x="217" y="226"/>
                </a:cubicBezTo>
                <a:cubicBezTo>
                  <a:pt x="211" y="233"/>
                  <a:pt x="209" y="242"/>
                  <a:pt x="211" y="250"/>
                </a:cubicBezTo>
                <a:cubicBezTo>
                  <a:pt x="198" y="261"/>
                  <a:pt x="187" y="271"/>
                  <a:pt x="175" y="280"/>
                </a:cubicBezTo>
                <a:cubicBezTo>
                  <a:pt x="173" y="279"/>
                  <a:pt x="170" y="279"/>
                  <a:pt x="167" y="279"/>
                </a:cubicBezTo>
                <a:cubicBezTo>
                  <a:pt x="165" y="279"/>
                  <a:pt x="163" y="279"/>
                  <a:pt x="162" y="279"/>
                </a:cubicBezTo>
                <a:cubicBezTo>
                  <a:pt x="160" y="280"/>
                  <a:pt x="159" y="280"/>
                  <a:pt x="157" y="281"/>
                </a:cubicBezTo>
                <a:close/>
                <a:moveTo>
                  <a:pt x="56" y="260"/>
                </a:moveTo>
                <a:cubicBezTo>
                  <a:pt x="56" y="245"/>
                  <a:pt x="56" y="231"/>
                  <a:pt x="57" y="217"/>
                </a:cubicBezTo>
                <a:cubicBezTo>
                  <a:pt x="59" y="219"/>
                  <a:pt x="61" y="221"/>
                  <a:pt x="63" y="223"/>
                </a:cubicBezTo>
                <a:cubicBezTo>
                  <a:pt x="62" y="226"/>
                  <a:pt x="61" y="229"/>
                  <a:pt x="61" y="231"/>
                </a:cubicBezTo>
                <a:cubicBezTo>
                  <a:pt x="60" y="236"/>
                  <a:pt x="61" y="241"/>
                  <a:pt x="63" y="246"/>
                </a:cubicBezTo>
                <a:cubicBezTo>
                  <a:pt x="61" y="250"/>
                  <a:pt x="58" y="255"/>
                  <a:pt x="56" y="260"/>
                </a:cubicBezTo>
                <a:close/>
                <a:moveTo>
                  <a:pt x="492" y="230"/>
                </a:moveTo>
                <a:cubicBezTo>
                  <a:pt x="492" y="230"/>
                  <a:pt x="491" y="230"/>
                  <a:pt x="491" y="230"/>
                </a:cubicBezTo>
                <a:cubicBezTo>
                  <a:pt x="491" y="230"/>
                  <a:pt x="490" y="230"/>
                  <a:pt x="490" y="230"/>
                </a:cubicBezTo>
                <a:cubicBezTo>
                  <a:pt x="483" y="218"/>
                  <a:pt x="475" y="206"/>
                  <a:pt x="467" y="195"/>
                </a:cubicBezTo>
                <a:cubicBezTo>
                  <a:pt x="477" y="200"/>
                  <a:pt x="487" y="206"/>
                  <a:pt x="497" y="211"/>
                </a:cubicBezTo>
                <a:cubicBezTo>
                  <a:pt x="497" y="214"/>
                  <a:pt x="498" y="216"/>
                  <a:pt x="499" y="218"/>
                </a:cubicBezTo>
                <a:cubicBezTo>
                  <a:pt x="497" y="222"/>
                  <a:pt x="494" y="226"/>
                  <a:pt x="492" y="230"/>
                </a:cubicBezTo>
                <a:close/>
                <a:moveTo>
                  <a:pt x="247" y="221"/>
                </a:moveTo>
                <a:cubicBezTo>
                  <a:pt x="244" y="219"/>
                  <a:pt x="239" y="218"/>
                  <a:pt x="235" y="218"/>
                </a:cubicBezTo>
                <a:cubicBezTo>
                  <a:pt x="235" y="218"/>
                  <a:pt x="235" y="218"/>
                  <a:pt x="235" y="218"/>
                </a:cubicBezTo>
                <a:cubicBezTo>
                  <a:pt x="221" y="183"/>
                  <a:pt x="210" y="150"/>
                  <a:pt x="201" y="122"/>
                </a:cubicBezTo>
                <a:cubicBezTo>
                  <a:pt x="201" y="122"/>
                  <a:pt x="202" y="122"/>
                  <a:pt x="202" y="122"/>
                </a:cubicBezTo>
                <a:cubicBezTo>
                  <a:pt x="208" y="118"/>
                  <a:pt x="211" y="112"/>
                  <a:pt x="213" y="106"/>
                </a:cubicBezTo>
                <a:cubicBezTo>
                  <a:pt x="245" y="112"/>
                  <a:pt x="295" y="124"/>
                  <a:pt x="353" y="145"/>
                </a:cubicBezTo>
                <a:cubicBezTo>
                  <a:pt x="318" y="168"/>
                  <a:pt x="282" y="194"/>
                  <a:pt x="247" y="221"/>
                </a:cubicBezTo>
                <a:close/>
                <a:moveTo>
                  <a:pt x="409" y="148"/>
                </a:moveTo>
                <a:cubicBezTo>
                  <a:pt x="405" y="146"/>
                  <a:pt x="400" y="144"/>
                  <a:pt x="396" y="142"/>
                </a:cubicBezTo>
                <a:cubicBezTo>
                  <a:pt x="396" y="142"/>
                  <a:pt x="396" y="141"/>
                  <a:pt x="396" y="141"/>
                </a:cubicBezTo>
                <a:cubicBezTo>
                  <a:pt x="399" y="143"/>
                  <a:pt x="402" y="144"/>
                  <a:pt x="406" y="144"/>
                </a:cubicBezTo>
                <a:cubicBezTo>
                  <a:pt x="406" y="144"/>
                  <a:pt x="406" y="144"/>
                  <a:pt x="406" y="144"/>
                </a:cubicBezTo>
                <a:cubicBezTo>
                  <a:pt x="407" y="145"/>
                  <a:pt x="408" y="146"/>
                  <a:pt x="409" y="148"/>
                </a:cubicBezTo>
                <a:close/>
                <a:moveTo>
                  <a:pt x="359" y="128"/>
                </a:moveTo>
                <a:cubicBezTo>
                  <a:pt x="311" y="111"/>
                  <a:pt x="258" y="97"/>
                  <a:pt x="211" y="90"/>
                </a:cubicBezTo>
                <a:cubicBezTo>
                  <a:pt x="211" y="90"/>
                  <a:pt x="211" y="89"/>
                  <a:pt x="211" y="89"/>
                </a:cubicBezTo>
                <a:cubicBezTo>
                  <a:pt x="230" y="72"/>
                  <a:pt x="249" y="57"/>
                  <a:pt x="270" y="42"/>
                </a:cubicBezTo>
                <a:cubicBezTo>
                  <a:pt x="273" y="43"/>
                  <a:pt x="277" y="44"/>
                  <a:pt x="281" y="44"/>
                </a:cubicBezTo>
                <a:cubicBezTo>
                  <a:pt x="283" y="44"/>
                  <a:pt x="285" y="44"/>
                  <a:pt x="287" y="44"/>
                </a:cubicBezTo>
                <a:cubicBezTo>
                  <a:pt x="290" y="43"/>
                  <a:pt x="293" y="42"/>
                  <a:pt x="296" y="40"/>
                </a:cubicBezTo>
                <a:cubicBezTo>
                  <a:pt x="323" y="57"/>
                  <a:pt x="355" y="86"/>
                  <a:pt x="386" y="120"/>
                </a:cubicBezTo>
                <a:cubicBezTo>
                  <a:pt x="385" y="121"/>
                  <a:pt x="385" y="122"/>
                  <a:pt x="385" y="123"/>
                </a:cubicBezTo>
                <a:cubicBezTo>
                  <a:pt x="383" y="125"/>
                  <a:pt x="383" y="125"/>
                  <a:pt x="383" y="125"/>
                </a:cubicBezTo>
                <a:cubicBezTo>
                  <a:pt x="380" y="123"/>
                  <a:pt x="376" y="123"/>
                  <a:pt x="373" y="123"/>
                </a:cubicBezTo>
                <a:cubicBezTo>
                  <a:pt x="368" y="123"/>
                  <a:pt x="363" y="125"/>
                  <a:pt x="359" y="128"/>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61" name="Freeform: Shape 30">
            <a:extLst>
              <a:ext uri="{FF2B5EF4-FFF2-40B4-BE49-F238E27FC236}">
                <a16:creationId xmlns="" xmlns:a16="http://schemas.microsoft.com/office/drawing/2014/main" id="{AD0A3CEF-85C9-4F02-95CC-2BE556C2193C}"/>
              </a:ext>
            </a:extLst>
          </p:cNvPr>
          <p:cNvSpPr/>
          <p:nvPr/>
        </p:nvSpPr>
        <p:spPr>
          <a:xfrm flipH="1">
            <a:off x="6234722" y="3879974"/>
            <a:ext cx="5153239" cy="1034062"/>
          </a:xfrm>
          <a:custGeom>
            <a:avLst/>
            <a:gdLst>
              <a:gd name="connsiteX0" fmla="*/ 538480 w 5367020"/>
              <a:gd name="connsiteY0" fmla="*/ 0 h 1076960"/>
              <a:gd name="connsiteX1" fmla="*/ 2753518 w 5367020"/>
              <a:gd name="connsiteY1" fmla="*/ 0 h 1076960"/>
              <a:gd name="connsiteX2" fmla="*/ 4828540 w 5367020"/>
              <a:gd name="connsiteY2" fmla="*/ 0 h 1076960"/>
              <a:gd name="connsiteX3" fmla="*/ 5367019 w 5367020"/>
              <a:gd name="connsiteY3" fmla="*/ 0 h 1076960"/>
              <a:gd name="connsiteX4" fmla="*/ 5367019 w 5367020"/>
              <a:gd name="connsiteY4" fmla="*/ 538471 h 1076960"/>
              <a:gd name="connsiteX5" fmla="*/ 5367020 w 5367020"/>
              <a:gd name="connsiteY5" fmla="*/ 538480 h 1076960"/>
              <a:gd name="connsiteX6" fmla="*/ 5367019 w 5367020"/>
              <a:gd name="connsiteY6" fmla="*/ 538490 h 1076960"/>
              <a:gd name="connsiteX7" fmla="*/ 5367019 w 5367020"/>
              <a:gd name="connsiteY7" fmla="*/ 1076960 h 1076960"/>
              <a:gd name="connsiteX8" fmla="*/ 4828540 w 5367020"/>
              <a:gd name="connsiteY8" fmla="*/ 1076960 h 1076960"/>
              <a:gd name="connsiteX9" fmla="*/ 2753518 w 5367020"/>
              <a:gd name="connsiteY9" fmla="*/ 1076960 h 1076960"/>
              <a:gd name="connsiteX10" fmla="*/ 538480 w 5367020"/>
              <a:gd name="connsiteY10" fmla="*/ 1076960 h 1076960"/>
              <a:gd name="connsiteX11" fmla="*/ 0 w 5367020"/>
              <a:gd name="connsiteY11" fmla="*/ 538480 h 1076960"/>
              <a:gd name="connsiteX12" fmla="*/ 538480 w 5367020"/>
              <a:gd name="connsiteY12" fmla="*/ 0 h 107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67020" h="1076960">
                <a:moveTo>
                  <a:pt x="538480" y="0"/>
                </a:moveTo>
                <a:lnTo>
                  <a:pt x="2753518" y="0"/>
                </a:lnTo>
                <a:lnTo>
                  <a:pt x="4828540" y="0"/>
                </a:lnTo>
                <a:lnTo>
                  <a:pt x="5367019" y="0"/>
                </a:lnTo>
                <a:lnTo>
                  <a:pt x="5367019" y="538471"/>
                </a:lnTo>
                <a:lnTo>
                  <a:pt x="5367020" y="538480"/>
                </a:lnTo>
                <a:lnTo>
                  <a:pt x="5367019" y="538490"/>
                </a:lnTo>
                <a:lnTo>
                  <a:pt x="5367019" y="1076960"/>
                </a:lnTo>
                <a:lnTo>
                  <a:pt x="4828540" y="1076960"/>
                </a:lnTo>
                <a:lnTo>
                  <a:pt x="2753518" y="1076960"/>
                </a:lnTo>
                <a:lnTo>
                  <a:pt x="538480" y="1076960"/>
                </a:lnTo>
                <a:cubicBezTo>
                  <a:pt x="241086" y="1076960"/>
                  <a:pt x="0" y="835874"/>
                  <a:pt x="0" y="538480"/>
                </a:cubicBezTo>
                <a:cubicBezTo>
                  <a:pt x="0" y="241086"/>
                  <a:pt x="241086" y="0"/>
                  <a:pt x="538480" y="0"/>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62" name="Oval 61">
            <a:extLst>
              <a:ext uri="{FF2B5EF4-FFF2-40B4-BE49-F238E27FC236}">
                <a16:creationId xmlns="" xmlns:a16="http://schemas.microsoft.com/office/drawing/2014/main" id="{0575013A-92EC-49D4-8F3A-B2906A151967}"/>
              </a:ext>
            </a:extLst>
          </p:cNvPr>
          <p:cNvSpPr/>
          <p:nvPr/>
        </p:nvSpPr>
        <p:spPr>
          <a:xfrm>
            <a:off x="10442722" y="3969182"/>
            <a:ext cx="855646" cy="855646"/>
          </a:xfrm>
          <a:prstGeom prst="ellipse">
            <a:avLst/>
          </a:prstGeom>
          <a:solidFill>
            <a:schemeClr val="bg1"/>
          </a:solidFill>
          <a:ln>
            <a:noFill/>
          </a:ln>
          <a:effectLst>
            <a:outerShdw blurRad="12700" dist="12700" dir="27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3" name="Oval 62">
            <a:extLst>
              <a:ext uri="{FF2B5EF4-FFF2-40B4-BE49-F238E27FC236}">
                <a16:creationId xmlns="" xmlns:a16="http://schemas.microsoft.com/office/drawing/2014/main" id="{576EFC10-F09E-4698-AA15-6214831D3F85}"/>
              </a:ext>
            </a:extLst>
          </p:cNvPr>
          <p:cNvSpPr/>
          <p:nvPr/>
        </p:nvSpPr>
        <p:spPr>
          <a:xfrm>
            <a:off x="6353425" y="4167966"/>
            <a:ext cx="458079" cy="458079"/>
          </a:xfrm>
          <a:prstGeom prst="ellipse">
            <a:avLst/>
          </a:prstGeom>
          <a:gradFill>
            <a:gsLst>
              <a:gs pos="0">
                <a:schemeClr val="accent1">
                  <a:lumMod val="5000"/>
                  <a:lumOff val="95000"/>
                </a:schemeClr>
              </a:gs>
              <a:gs pos="100000">
                <a:schemeClr val="bg2">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Autofit/>
          </a:bodyPr>
          <a:lstStyle/>
          <a:p>
            <a:pPr algn="ctr"/>
            <a:r>
              <a:rPr lang="en-US" sz="1800" b="1" dirty="0">
                <a:solidFill>
                  <a:schemeClr val="tx1"/>
                </a:solidFill>
                <a:latin typeface="Arial Black" panose="020B0A04020102020204" pitchFamily="34" charset="0"/>
                <a:sym typeface="Calibri" panose="020F0502020204030204" pitchFamily="34" charset="0"/>
              </a:rPr>
              <a:t>03</a:t>
            </a:r>
          </a:p>
        </p:txBody>
      </p:sp>
      <p:cxnSp>
        <p:nvCxnSpPr>
          <p:cNvPr id="64" name="Straight Connector 63">
            <a:extLst>
              <a:ext uri="{FF2B5EF4-FFF2-40B4-BE49-F238E27FC236}">
                <a16:creationId xmlns="" xmlns:a16="http://schemas.microsoft.com/office/drawing/2014/main" id="{F4772877-8092-4E48-AE4A-673406DC4E76}"/>
              </a:ext>
            </a:extLst>
          </p:cNvPr>
          <p:cNvCxnSpPr>
            <a:cxnSpLocks/>
          </p:cNvCxnSpPr>
          <p:nvPr/>
        </p:nvCxnSpPr>
        <p:spPr>
          <a:xfrm>
            <a:off x="6945894" y="3982596"/>
            <a:ext cx="0" cy="8288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 xmlns:a16="http://schemas.microsoft.com/office/drawing/2014/main" id="{48ECAD38-6AD2-4BA7-B047-1D35C3581D18}"/>
              </a:ext>
            </a:extLst>
          </p:cNvPr>
          <p:cNvSpPr txBox="1"/>
          <p:nvPr/>
        </p:nvSpPr>
        <p:spPr>
          <a:xfrm>
            <a:off x="7048325" y="3935340"/>
            <a:ext cx="3493076" cy="923330"/>
          </a:xfrm>
          <a:prstGeom prst="rect">
            <a:avLst/>
          </a:prstGeom>
          <a:noFill/>
        </p:spPr>
        <p:txBody>
          <a:bodyPr wrap="square" lIns="0" tIns="0" rIns="0" bIns="0" rtlCol="0" anchor="ctr" anchorCtr="0">
            <a:spAutoFit/>
          </a:bodyPr>
          <a:lstStyle/>
          <a:p>
            <a:r>
              <a:rPr lang="en-US" sz="2000" dirty="0">
                <a:solidFill>
                  <a:schemeClr val="bg1"/>
                </a:solidFill>
              </a:rPr>
              <a:t>No hardware, no networking, no need to hire consultants to manage the users.</a:t>
            </a:r>
          </a:p>
        </p:txBody>
      </p:sp>
      <p:grpSp>
        <p:nvGrpSpPr>
          <p:cNvPr id="66" name="Group 65">
            <a:extLst>
              <a:ext uri="{FF2B5EF4-FFF2-40B4-BE49-F238E27FC236}">
                <a16:creationId xmlns="" xmlns:a16="http://schemas.microsoft.com/office/drawing/2014/main" id="{9FFEC312-3095-4812-B914-C2AD5AEE098B}"/>
              </a:ext>
            </a:extLst>
          </p:cNvPr>
          <p:cNvGrpSpPr/>
          <p:nvPr/>
        </p:nvGrpSpPr>
        <p:grpSpPr>
          <a:xfrm>
            <a:off x="10593368" y="4152131"/>
            <a:ext cx="554353" cy="489749"/>
            <a:chOff x="2651125" y="4095750"/>
            <a:chExt cx="585788" cy="517525"/>
          </a:xfrm>
          <a:solidFill>
            <a:schemeClr val="accent1"/>
          </a:solidFill>
        </p:grpSpPr>
        <p:sp>
          <p:nvSpPr>
            <p:cNvPr id="67" name="Freeform 66">
              <a:extLst>
                <a:ext uri="{FF2B5EF4-FFF2-40B4-BE49-F238E27FC236}">
                  <a16:creationId xmlns="" xmlns:a16="http://schemas.microsoft.com/office/drawing/2014/main" id="{BE0A4287-5688-4CF2-8F38-1B3FC0B59062}"/>
                </a:ext>
              </a:extLst>
            </p:cNvPr>
            <p:cNvSpPr>
              <a:spLocks noEditPoints="1"/>
            </p:cNvSpPr>
            <p:nvPr/>
          </p:nvSpPr>
          <p:spPr bwMode="auto">
            <a:xfrm>
              <a:off x="2995613" y="4371975"/>
              <a:ext cx="241300" cy="241300"/>
            </a:xfrm>
            <a:custGeom>
              <a:avLst/>
              <a:gdLst>
                <a:gd name="T0" fmla="*/ 51 w 102"/>
                <a:gd name="T1" fmla="*/ 102 h 102"/>
                <a:gd name="T2" fmla="*/ 0 w 102"/>
                <a:gd name="T3" fmla="*/ 51 h 102"/>
                <a:gd name="T4" fmla="*/ 51 w 102"/>
                <a:gd name="T5" fmla="*/ 0 h 102"/>
                <a:gd name="T6" fmla="*/ 102 w 102"/>
                <a:gd name="T7" fmla="*/ 51 h 102"/>
                <a:gd name="T8" fmla="*/ 51 w 102"/>
                <a:gd name="T9" fmla="*/ 102 h 102"/>
                <a:gd name="T10" fmla="*/ 51 w 102"/>
                <a:gd name="T11" fmla="*/ 15 h 102"/>
                <a:gd name="T12" fmla="*/ 15 w 102"/>
                <a:gd name="T13" fmla="*/ 51 h 102"/>
                <a:gd name="T14" fmla="*/ 51 w 102"/>
                <a:gd name="T15" fmla="*/ 87 h 102"/>
                <a:gd name="T16" fmla="*/ 87 w 102"/>
                <a:gd name="T17" fmla="*/ 51 h 102"/>
                <a:gd name="T18" fmla="*/ 51 w 102"/>
                <a:gd name="T19" fmla="*/ 1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02">
                  <a:moveTo>
                    <a:pt x="51" y="102"/>
                  </a:moveTo>
                  <a:cubicBezTo>
                    <a:pt x="23" y="102"/>
                    <a:pt x="0" y="79"/>
                    <a:pt x="0" y="51"/>
                  </a:cubicBezTo>
                  <a:cubicBezTo>
                    <a:pt x="0" y="23"/>
                    <a:pt x="23" y="0"/>
                    <a:pt x="51" y="0"/>
                  </a:cubicBezTo>
                  <a:cubicBezTo>
                    <a:pt x="79" y="0"/>
                    <a:pt x="102" y="23"/>
                    <a:pt x="102" y="51"/>
                  </a:cubicBezTo>
                  <a:cubicBezTo>
                    <a:pt x="102" y="79"/>
                    <a:pt x="79" y="102"/>
                    <a:pt x="51" y="102"/>
                  </a:cubicBezTo>
                  <a:close/>
                  <a:moveTo>
                    <a:pt x="51" y="15"/>
                  </a:moveTo>
                  <a:cubicBezTo>
                    <a:pt x="31" y="15"/>
                    <a:pt x="15" y="31"/>
                    <a:pt x="15" y="51"/>
                  </a:cubicBezTo>
                  <a:cubicBezTo>
                    <a:pt x="15" y="71"/>
                    <a:pt x="31" y="87"/>
                    <a:pt x="51" y="87"/>
                  </a:cubicBezTo>
                  <a:cubicBezTo>
                    <a:pt x="71" y="87"/>
                    <a:pt x="87" y="71"/>
                    <a:pt x="87" y="51"/>
                  </a:cubicBezTo>
                  <a:cubicBezTo>
                    <a:pt x="87" y="31"/>
                    <a:pt x="71" y="15"/>
                    <a:pt x="51" y="15"/>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68" name="Freeform 67">
              <a:extLst>
                <a:ext uri="{FF2B5EF4-FFF2-40B4-BE49-F238E27FC236}">
                  <a16:creationId xmlns="" xmlns:a16="http://schemas.microsoft.com/office/drawing/2014/main" id="{4EC039E0-6CB9-4055-BDD6-C43768FC700E}"/>
                </a:ext>
              </a:extLst>
            </p:cNvPr>
            <p:cNvSpPr>
              <a:spLocks/>
            </p:cNvSpPr>
            <p:nvPr/>
          </p:nvSpPr>
          <p:spPr bwMode="auto">
            <a:xfrm>
              <a:off x="2765425" y="4095750"/>
              <a:ext cx="50800" cy="133350"/>
            </a:xfrm>
            <a:custGeom>
              <a:avLst/>
              <a:gdLst>
                <a:gd name="T0" fmla="*/ 11 w 22"/>
                <a:gd name="T1" fmla="*/ 0 h 56"/>
                <a:gd name="T2" fmla="*/ 0 w 22"/>
                <a:gd name="T3" fmla="*/ 11 h 56"/>
                <a:gd name="T4" fmla="*/ 0 w 22"/>
                <a:gd name="T5" fmla="*/ 45 h 56"/>
                <a:gd name="T6" fmla="*/ 11 w 22"/>
                <a:gd name="T7" fmla="*/ 56 h 56"/>
                <a:gd name="T8" fmla="*/ 22 w 22"/>
                <a:gd name="T9" fmla="*/ 45 h 56"/>
                <a:gd name="T10" fmla="*/ 22 w 22"/>
                <a:gd name="T11" fmla="*/ 11 h 56"/>
                <a:gd name="T12" fmla="*/ 11 w 22"/>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22" h="56">
                  <a:moveTo>
                    <a:pt x="11" y="0"/>
                  </a:moveTo>
                  <a:cubicBezTo>
                    <a:pt x="5" y="0"/>
                    <a:pt x="0" y="5"/>
                    <a:pt x="0" y="11"/>
                  </a:cubicBezTo>
                  <a:cubicBezTo>
                    <a:pt x="0" y="45"/>
                    <a:pt x="0" y="45"/>
                    <a:pt x="0" y="45"/>
                  </a:cubicBezTo>
                  <a:cubicBezTo>
                    <a:pt x="0" y="51"/>
                    <a:pt x="5" y="56"/>
                    <a:pt x="11" y="56"/>
                  </a:cubicBezTo>
                  <a:cubicBezTo>
                    <a:pt x="17" y="56"/>
                    <a:pt x="22" y="51"/>
                    <a:pt x="22" y="45"/>
                  </a:cubicBezTo>
                  <a:cubicBezTo>
                    <a:pt x="22" y="11"/>
                    <a:pt x="22" y="11"/>
                    <a:pt x="22" y="11"/>
                  </a:cubicBezTo>
                  <a:cubicBezTo>
                    <a:pt x="22" y="5"/>
                    <a:pt x="17" y="0"/>
                    <a:pt x="11" y="0"/>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69" name="Freeform 68">
              <a:extLst>
                <a:ext uri="{FF2B5EF4-FFF2-40B4-BE49-F238E27FC236}">
                  <a16:creationId xmlns="" xmlns:a16="http://schemas.microsoft.com/office/drawing/2014/main" id="{F0C693FE-3225-4D22-A3C8-329B5350B050}"/>
                </a:ext>
              </a:extLst>
            </p:cNvPr>
            <p:cNvSpPr>
              <a:spLocks/>
            </p:cNvSpPr>
            <p:nvPr/>
          </p:nvSpPr>
          <p:spPr bwMode="auto">
            <a:xfrm>
              <a:off x="2921000" y="4095750"/>
              <a:ext cx="52387" cy="133350"/>
            </a:xfrm>
            <a:custGeom>
              <a:avLst/>
              <a:gdLst>
                <a:gd name="T0" fmla="*/ 11 w 22"/>
                <a:gd name="T1" fmla="*/ 0 h 56"/>
                <a:gd name="T2" fmla="*/ 0 w 22"/>
                <a:gd name="T3" fmla="*/ 11 h 56"/>
                <a:gd name="T4" fmla="*/ 0 w 22"/>
                <a:gd name="T5" fmla="*/ 45 h 56"/>
                <a:gd name="T6" fmla="*/ 11 w 22"/>
                <a:gd name="T7" fmla="*/ 56 h 56"/>
                <a:gd name="T8" fmla="*/ 22 w 22"/>
                <a:gd name="T9" fmla="*/ 45 h 56"/>
                <a:gd name="T10" fmla="*/ 22 w 22"/>
                <a:gd name="T11" fmla="*/ 11 h 56"/>
                <a:gd name="T12" fmla="*/ 11 w 22"/>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22" h="56">
                  <a:moveTo>
                    <a:pt x="11" y="0"/>
                  </a:moveTo>
                  <a:cubicBezTo>
                    <a:pt x="5" y="0"/>
                    <a:pt x="0" y="5"/>
                    <a:pt x="0" y="11"/>
                  </a:cubicBezTo>
                  <a:cubicBezTo>
                    <a:pt x="0" y="45"/>
                    <a:pt x="0" y="45"/>
                    <a:pt x="0" y="45"/>
                  </a:cubicBezTo>
                  <a:cubicBezTo>
                    <a:pt x="0" y="51"/>
                    <a:pt x="5" y="56"/>
                    <a:pt x="11" y="56"/>
                  </a:cubicBezTo>
                  <a:cubicBezTo>
                    <a:pt x="17" y="56"/>
                    <a:pt x="22" y="51"/>
                    <a:pt x="22" y="45"/>
                  </a:cubicBezTo>
                  <a:cubicBezTo>
                    <a:pt x="22" y="11"/>
                    <a:pt x="22" y="11"/>
                    <a:pt x="22" y="11"/>
                  </a:cubicBezTo>
                  <a:cubicBezTo>
                    <a:pt x="22" y="5"/>
                    <a:pt x="17" y="0"/>
                    <a:pt x="11" y="0"/>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70" name="Freeform 69">
              <a:extLst>
                <a:ext uri="{FF2B5EF4-FFF2-40B4-BE49-F238E27FC236}">
                  <a16:creationId xmlns="" xmlns:a16="http://schemas.microsoft.com/office/drawing/2014/main" id="{D8E3963B-875D-4444-B6E1-008E531B0C62}"/>
                </a:ext>
              </a:extLst>
            </p:cNvPr>
            <p:cNvSpPr>
              <a:spLocks noEditPoints="1"/>
            </p:cNvSpPr>
            <p:nvPr/>
          </p:nvSpPr>
          <p:spPr bwMode="auto">
            <a:xfrm>
              <a:off x="2651125" y="4183063"/>
              <a:ext cx="449262" cy="387350"/>
            </a:xfrm>
            <a:custGeom>
              <a:avLst/>
              <a:gdLst>
                <a:gd name="T0" fmla="*/ 129 w 190"/>
                <a:gd name="T1" fmla="*/ 151 h 164"/>
                <a:gd name="T2" fmla="*/ 129 w 190"/>
                <a:gd name="T3" fmla="*/ 105 h 164"/>
                <a:gd name="T4" fmla="*/ 142 w 190"/>
                <a:gd name="T5" fmla="*/ 105 h 164"/>
                <a:gd name="T6" fmla="*/ 148 w 190"/>
                <a:gd name="T7" fmla="*/ 95 h 164"/>
                <a:gd name="T8" fmla="*/ 129 w 190"/>
                <a:gd name="T9" fmla="*/ 95 h 164"/>
                <a:gd name="T10" fmla="*/ 129 w 190"/>
                <a:gd name="T11" fmla="*/ 47 h 164"/>
                <a:gd name="T12" fmla="*/ 174 w 190"/>
                <a:gd name="T13" fmla="*/ 47 h 164"/>
                <a:gd name="T14" fmla="*/ 174 w 190"/>
                <a:gd name="T15" fmla="*/ 75 h 164"/>
                <a:gd name="T16" fmla="*/ 190 w 190"/>
                <a:gd name="T17" fmla="*/ 71 h 164"/>
                <a:gd name="T18" fmla="*/ 190 w 190"/>
                <a:gd name="T19" fmla="*/ 26 h 164"/>
                <a:gd name="T20" fmla="*/ 163 w 190"/>
                <a:gd name="T21" fmla="*/ 0 h 164"/>
                <a:gd name="T22" fmla="*/ 161 w 190"/>
                <a:gd name="T23" fmla="*/ 0 h 164"/>
                <a:gd name="T24" fmla="*/ 149 w 190"/>
                <a:gd name="T25" fmla="*/ 0 h 164"/>
                <a:gd name="T26" fmla="*/ 149 w 190"/>
                <a:gd name="T27" fmla="*/ 8 h 164"/>
                <a:gd name="T28" fmla="*/ 125 w 190"/>
                <a:gd name="T29" fmla="*/ 32 h 164"/>
                <a:gd name="T30" fmla="*/ 101 w 190"/>
                <a:gd name="T31" fmla="*/ 8 h 164"/>
                <a:gd name="T32" fmla="*/ 101 w 190"/>
                <a:gd name="T33" fmla="*/ 0 h 164"/>
                <a:gd name="T34" fmla="*/ 83 w 190"/>
                <a:gd name="T35" fmla="*/ 0 h 164"/>
                <a:gd name="T36" fmla="*/ 83 w 190"/>
                <a:gd name="T37" fmla="*/ 8 h 164"/>
                <a:gd name="T38" fmla="*/ 59 w 190"/>
                <a:gd name="T39" fmla="*/ 32 h 164"/>
                <a:gd name="T40" fmla="*/ 35 w 190"/>
                <a:gd name="T41" fmla="*/ 8 h 164"/>
                <a:gd name="T42" fmla="*/ 35 w 190"/>
                <a:gd name="T43" fmla="*/ 0 h 164"/>
                <a:gd name="T44" fmla="*/ 25 w 190"/>
                <a:gd name="T45" fmla="*/ 0 h 164"/>
                <a:gd name="T46" fmla="*/ 0 w 190"/>
                <a:gd name="T47" fmla="*/ 26 h 164"/>
                <a:gd name="T48" fmla="*/ 0 w 190"/>
                <a:gd name="T49" fmla="*/ 138 h 164"/>
                <a:gd name="T50" fmla="*/ 27 w 190"/>
                <a:gd name="T51" fmla="*/ 164 h 164"/>
                <a:gd name="T52" fmla="*/ 146 w 190"/>
                <a:gd name="T53" fmla="*/ 164 h 164"/>
                <a:gd name="T54" fmla="*/ 139 w 190"/>
                <a:gd name="T55" fmla="*/ 151 h 164"/>
                <a:gd name="T56" fmla="*/ 129 w 190"/>
                <a:gd name="T57" fmla="*/ 151 h 164"/>
                <a:gd name="T58" fmla="*/ 62 w 190"/>
                <a:gd name="T59" fmla="*/ 151 h 164"/>
                <a:gd name="T60" fmla="*/ 35 w 190"/>
                <a:gd name="T61" fmla="*/ 151 h 164"/>
                <a:gd name="T62" fmla="*/ 15 w 190"/>
                <a:gd name="T63" fmla="*/ 131 h 164"/>
                <a:gd name="T64" fmla="*/ 15 w 190"/>
                <a:gd name="T65" fmla="*/ 105 h 164"/>
                <a:gd name="T66" fmla="*/ 62 w 190"/>
                <a:gd name="T67" fmla="*/ 105 h 164"/>
                <a:gd name="T68" fmla="*/ 62 w 190"/>
                <a:gd name="T69" fmla="*/ 151 h 164"/>
                <a:gd name="T70" fmla="*/ 62 w 190"/>
                <a:gd name="T71" fmla="*/ 95 h 164"/>
                <a:gd name="T72" fmla="*/ 15 w 190"/>
                <a:gd name="T73" fmla="*/ 95 h 164"/>
                <a:gd name="T74" fmla="*/ 15 w 190"/>
                <a:gd name="T75" fmla="*/ 47 h 164"/>
                <a:gd name="T76" fmla="*/ 62 w 190"/>
                <a:gd name="T77" fmla="*/ 47 h 164"/>
                <a:gd name="T78" fmla="*/ 62 w 190"/>
                <a:gd name="T79" fmla="*/ 95 h 164"/>
                <a:gd name="T80" fmla="*/ 118 w 190"/>
                <a:gd name="T81" fmla="*/ 151 h 164"/>
                <a:gd name="T82" fmla="*/ 73 w 190"/>
                <a:gd name="T83" fmla="*/ 151 h 164"/>
                <a:gd name="T84" fmla="*/ 73 w 190"/>
                <a:gd name="T85" fmla="*/ 105 h 164"/>
                <a:gd name="T86" fmla="*/ 118 w 190"/>
                <a:gd name="T87" fmla="*/ 105 h 164"/>
                <a:gd name="T88" fmla="*/ 118 w 190"/>
                <a:gd name="T89" fmla="*/ 151 h 164"/>
                <a:gd name="T90" fmla="*/ 118 w 190"/>
                <a:gd name="T91" fmla="*/ 95 h 164"/>
                <a:gd name="T92" fmla="*/ 73 w 190"/>
                <a:gd name="T93" fmla="*/ 95 h 164"/>
                <a:gd name="T94" fmla="*/ 73 w 190"/>
                <a:gd name="T95" fmla="*/ 47 h 164"/>
                <a:gd name="T96" fmla="*/ 118 w 190"/>
                <a:gd name="T97" fmla="*/ 47 h 164"/>
                <a:gd name="T98" fmla="*/ 118 w 190"/>
                <a:gd name="T99" fmla="*/ 95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0" h="164">
                  <a:moveTo>
                    <a:pt x="129" y="151"/>
                  </a:moveTo>
                  <a:cubicBezTo>
                    <a:pt x="129" y="105"/>
                    <a:pt x="129" y="105"/>
                    <a:pt x="129" y="105"/>
                  </a:cubicBezTo>
                  <a:cubicBezTo>
                    <a:pt x="142" y="105"/>
                    <a:pt x="142" y="105"/>
                    <a:pt x="142" y="105"/>
                  </a:cubicBezTo>
                  <a:cubicBezTo>
                    <a:pt x="144" y="102"/>
                    <a:pt x="146" y="98"/>
                    <a:pt x="148" y="95"/>
                  </a:cubicBezTo>
                  <a:cubicBezTo>
                    <a:pt x="129" y="95"/>
                    <a:pt x="129" y="95"/>
                    <a:pt x="129" y="95"/>
                  </a:cubicBezTo>
                  <a:cubicBezTo>
                    <a:pt x="129" y="47"/>
                    <a:pt x="129" y="47"/>
                    <a:pt x="129" y="47"/>
                  </a:cubicBezTo>
                  <a:cubicBezTo>
                    <a:pt x="174" y="47"/>
                    <a:pt x="174" y="47"/>
                    <a:pt x="174" y="47"/>
                  </a:cubicBezTo>
                  <a:cubicBezTo>
                    <a:pt x="174" y="75"/>
                    <a:pt x="174" y="75"/>
                    <a:pt x="174" y="75"/>
                  </a:cubicBezTo>
                  <a:cubicBezTo>
                    <a:pt x="179" y="73"/>
                    <a:pt x="185" y="71"/>
                    <a:pt x="190" y="71"/>
                  </a:cubicBezTo>
                  <a:cubicBezTo>
                    <a:pt x="190" y="26"/>
                    <a:pt x="190" y="26"/>
                    <a:pt x="190" y="26"/>
                  </a:cubicBezTo>
                  <a:cubicBezTo>
                    <a:pt x="190" y="12"/>
                    <a:pt x="178" y="0"/>
                    <a:pt x="163" y="0"/>
                  </a:cubicBezTo>
                  <a:cubicBezTo>
                    <a:pt x="161" y="0"/>
                    <a:pt x="161" y="0"/>
                    <a:pt x="161" y="0"/>
                  </a:cubicBezTo>
                  <a:cubicBezTo>
                    <a:pt x="149" y="0"/>
                    <a:pt x="149" y="0"/>
                    <a:pt x="149" y="0"/>
                  </a:cubicBezTo>
                  <a:cubicBezTo>
                    <a:pt x="149" y="8"/>
                    <a:pt x="149" y="8"/>
                    <a:pt x="149" y="8"/>
                  </a:cubicBezTo>
                  <a:cubicBezTo>
                    <a:pt x="149" y="21"/>
                    <a:pt x="138" y="32"/>
                    <a:pt x="125" y="32"/>
                  </a:cubicBezTo>
                  <a:cubicBezTo>
                    <a:pt x="112" y="32"/>
                    <a:pt x="101" y="21"/>
                    <a:pt x="101" y="8"/>
                  </a:cubicBezTo>
                  <a:cubicBezTo>
                    <a:pt x="101" y="0"/>
                    <a:pt x="101" y="0"/>
                    <a:pt x="101" y="0"/>
                  </a:cubicBezTo>
                  <a:cubicBezTo>
                    <a:pt x="83" y="0"/>
                    <a:pt x="83" y="0"/>
                    <a:pt x="83" y="0"/>
                  </a:cubicBezTo>
                  <a:cubicBezTo>
                    <a:pt x="83" y="8"/>
                    <a:pt x="83" y="8"/>
                    <a:pt x="83" y="8"/>
                  </a:cubicBezTo>
                  <a:cubicBezTo>
                    <a:pt x="83" y="21"/>
                    <a:pt x="72" y="32"/>
                    <a:pt x="59" y="32"/>
                  </a:cubicBezTo>
                  <a:cubicBezTo>
                    <a:pt x="46" y="32"/>
                    <a:pt x="35" y="21"/>
                    <a:pt x="35" y="8"/>
                  </a:cubicBezTo>
                  <a:cubicBezTo>
                    <a:pt x="35" y="0"/>
                    <a:pt x="35" y="0"/>
                    <a:pt x="35" y="0"/>
                  </a:cubicBezTo>
                  <a:cubicBezTo>
                    <a:pt x="25" y="0"/>
                    <a:pt x="25" y="0"/>
                    <a:pt x="25" y="0"/>
                  </a:cubicBezTo>
                  <a:cubicBezTo>
                    <a:pt x="11" y="1"/>
                    <a:pt x="0" y="12"/>
                    <a:pt x="0" y="26"/>
                  </a:cubicBezTo>
                  <a:cubicBezTo>
                    <a:pt x="0" y="138"/>
                    <a:pt x="0" y="138"/>
                    <a:pt x="0" y="138"/>
                  </a:cubicBezTo>
                  <a:cubicBezTo>
                    <a:pt x="0" y="152"/>
                    <a:pt x="12" y="164"/>
                    <a:pt x="27" y="164"/>
                  </a:cubicBezTo>
                  <a:cubicBezTo>
                    <a:pt x="146" y="164"/>
                    <a:pt x="146" y="164"/>
                    <a:pt x="146" y="164"/>
                  </a:cubicBezTo>
                  <a:cubicBezTo>
                    <a:pt x="143" y="160"/>
                    <a:pt x="141" y="155"/>
                    <a:pt x="139" y="151"/>
                  </a:cubicBezTo>
                  <a:lnTo>
                    <a:pt x="129" y="151"/>
                  </a:lnTo>
                  <a:close/>
                  <a:moveTo>
                    <a:pt x="62" y="151"/>
                  </a:moveTo>
                  <a:cubicBezTo>
                    <a:pt x="35" y="151"/>
                    <a:pt x="35" y="151"/>
                    <a:pt x="35" y="151"/>
                  </a:cubicBezTo>
                  <a:cubicBezTo>
                    <a:pt x="24" y="151"/>
                    <a:pt x="15" y="142"/>
                    <a:pt x="15" y="131"/>
                  </a:cubicBezTo>
                  <a:cubicBezTo>
                    <a:pt x="15" y="105"/>
                    <a:pt x="15" y="105"/>
                    <a:pt x="15" y="105"/>
                  </a:cubicBezTo>
                  <a:cubicBezTo>
                    <a:pt x="62" y="105"/>
                    <a:pt x="62" y="105"/>
                    <a:pt x="62" y="105"/>
                  </a:cubicBezTo>
                  <a:lnTo>
                    <a:pt x="62" y="151"/>
                  </a:lnTo>
                  <a:close/>
                  <a:moveTo>
                    <a:pt x="62" y="95"/>
                  </a:moveTo>
                  <a:cubicBezTo>
                    <a:pt x="15" y="95"/>
                    <a:pt x="15" y="95"/>
                    <a:pt x="15" y="95"/>
                  </a:cubicBezTo>
                  <a:cubicBezTo>
                    <a:pt x="15" y="47"/>
                    <a:pt x="15" y="47"/>
                    <a:pt x="15" y="47"/>
                  </a:cubicBezTo>
                  <a:cubicBezTo>
                    <a:pt x="62" y="47"/>
                    <a:pt x="62" y="47"/>
                    <a:pt x="62" y="47"/>
                  </a:cubicBezTo>
                  <a:lnTo>
                    <a:pt x="62" y="95"/>
                  </a:lnTo>
                  <a:close/>
                  <a:moveTo>
                    <a:pt x="118" y="151"/>
                  </a:moveTo>
                  <a:cubicBezTo>
                    <a:pt x="73" y="151"/>
                    <a:pt x="73" y="151"/>
                    <a:pt x="73" y="151"/>
                  </a:cubicBezTo>
                  <a:cubicBezTo>
                    <a:pt x="73" y="105"/>
                    <a:pt x="73" y="105"/>
                    <a:pt x="73" y="105"/>
                  </a:cubicBezTo>
                  <a:cubicBezTo>
                    <a:pt x="118" y="105"/>
                    <a:pt x="118" y="105"/>
                    <a:pt x="118" y="105"/>
                  </a:cubicBezTo>
                  <a:lnTo>
                    <a:pt x="118" y="151"/>
                  </a:lnTo>
                  <a:close/>
                  <a:moveTo>
                    <a:pt x="118" y="95"/>
                  </a:moveTo>
                  <a:cubicBezTo>
                    <a:pt x="73" y="95"/>
                    <a:pt x="73" y="95"/>
                    <a:pt x="73" y="95"/>
                  </a:cubicBezTo>
                  <a:cubicBezTo>
                    <a:pt x="73" y="47"/>
                    <a:pt x="73" y="47"/>
                    <a:pt x="73" y="47"/>
                  </a:cubicBezTo>
                  <a:cubicBezTo>
                    <a:pt x="118" y="47"/>
                    <a:pt x="118" y="47"/>
                    <a:pt x="118" y="47"/>
                  </a:cubicBezTo>
                  <a:lnTo>
                    <a:pt x="118" y="95"/>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71" name="Freeform 70">
              <a:extLst>
                <a:ext uri="{FF2B5EF4-FFF2-40B4-BE49-F238E27FC236}">
                  <a16:creationId xmlns="" xmlns:a16="http://schemas.microsoft.com/office/drawing/2014/main" id="{469C5D65-39FA-4D92-982C-3FC5212B5CE8}"/>
                </a:ext>
              </a:extLst>
            </p:cNvPr>
            <p:cNvSpPr>
              <a:spLocks/>
            </p:cNvSpPr>
            <p:nvPr/>
          </p:nvSpPr>
          <p:spPr bwMode="auto">
            <a:xfrm>
              <a:off x="3087688" y="4443413"/>
              <a:ext cx="80962" cy="77788"/>
            </a:xfrm>
            <a:custGeom>
              <a:avLst/>
              <a:gdLst>
                <a:gd name="T0" fmla="*/ 34 w 34"/>
                <a:gd name="T1" fmla="*/ 0 h 33"/>
                <a:gd name="T2" fmla="*/ 15 w 34"/>
                <a:gd name="T3" fmla="*/ 9 h 33"/>
                <a:gd name="T4" fmla="*/ 12 w 34"/>
                <a:gd name="T5" fmla="*/ 9 h 33"/>
                <a:gd name="T6" fmla="*/ 0 w 34"/>
                <a:gd name="T7" fmla="*/ 21 h 33"/>
                <a:gd name="T8" fmla="*/ 12 w 34"/>
                <a:gd name="T9" fmla="*/ 33 h 33"/>
                <a:gd name="T10" fmla="*/ 24 w 34"/>
                <a:gd name="T11" fmla="*/ 21 h 33"/>
                <a:gd name="T12" fmla="*/ 24 w 34"/>
                <a:gd name="T13" fmla="*/ 19 h 33"/>
                <a:gd name="T14" fmla="*/ 34 w 34"/>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3">
                  <a:moveTo>
                    <a:pt x="34" y="0"/>
                  </a:moveTo>
                  <a:cubicBezTo>
                    <a:pt x="15" y="9"/>
                    <a:pt x="15" y="9"/>
                    <a:pt x="15" y="9"/>
                  </a:cubicBezTo>
                  <a:cubicBezTo>
                    <a:pt x="14" y="9"/>
                    <a:pt x="13" y="9"/>
                    <a:pt x="12" y="9"/>
                  </a:cubicBezTo>
                  <a:cubicBezTo>
                    <a:pt x="5" y="9"/>
                    <a:pt x="0" y="14"/>
                    <a:pt x="0" y="21"/>
                  </a:cubicBezTo>
                  <a:cubicBezTo>
                    <a:pt x="0" y="28"/>
                    <a:pt x="5" y="33"/>
                    <a:pt x="12" y="33"/>
                  </a:cubicBezTo>
                  <a:cubicBezTo>
                    <a:pt x="19" y="33"/>
                    <a:pt x="24" y="28"/>
                    <a:pt x="24" y="21"/>
                  </a:cubicBezTo>
                  <a:cubicBezTo>
                    <a:pt x="24" y="20"/>
                    <a:pt x="24" y="19"/>
                    <a:pt x="24" y="19"/>
                  </a:cubicBezTo>
                  <a:lnTo>
                    <a:pt x="34" y="0"/>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grpSp>
      <p:sp>
        <p:nvSpPr>
          <p:cNvPr id="72" name="Freeform: Shape 27">
            <a:extLst>
              <a:ext uri="{FF2B5EF4-FFF2-40B4-BE49-F238E27FC236}">
                <a16:creationId xmlns="" xmlns:a16="http://schemas.microsoft.com/office/drawing/2014/main" id="{561BA6FA-91ED-4F9D-A967-CBF8D549CB7B}"/>
              </a:ext>
            </a:extLst>
          </p:cNvPr>
          <p:cNvSpPr/>
          <p:nvPr/>
        </p:nvSpPr>
        <p:spPr>
          <a:xfrm>
            <a:off x="800864" y="5376899"/>
            <a:ext cx="5153239" cy="1034062"/>
          </a:xfrm>
          <a:custGeom>
            <a:avLst/>
            <a:gdLst>
              <a:gd name="connsiteX0" fmla="*/ 538480 w 5367020"/>
              <a:gd name="connsiteY0" fmla="*/ 0 h 1076960"/>
              <a:gd name="connsiteX1" fmla="*/ 2753518 w 5367020"/>
              <a:gd name="connsiteY1" fmla="*/ 0 h 1076960"/>
              <a:gd name="connsiteX2" fmla="*/ 4828540 w 5367020"/>
              <a:gd name="connsiteY2" fmla="*/ 0 h 1076960"/>
              <a:gd name="connsiteX3" fmla="*/ 5367019 w 5367020"/>
              <a:gd name="connsiteY3" fmla="*/ 0 h 1076960"/>
              <a:gd name="connsiteX4" fmla="*/ 5367019 w 5367020"/>
              <a:gd name="connsiteY4" fmla="*/ 538471 h 1076960"/>
              <a:gd name="connsiteX5" fmla="*/ 5367020 w 5367020"/>
              <a:gd name="connsiteY5" fmla="*/ 538480 h 1076960"/>
              <a:gd name="connsiteX6" fmla="*/ 5367019 w 5367020"/>
              <a:gd name="connsiteY6" fmla="*/ 538490 h 1076960"/>
              <a:gd name="connsiteX7" fmla="*/ 5367019 w 5367020"/>
              <a:gd name="connsiteY7" fmla="*/ 1076960 h 1076960"/>
              <a:gd name="connsiteX8" fmla="*/ 4828540 w 5367020"/>
              <a:gd name="connsiteY8" fmla="*/ 1076960 h 1076960"/>
              <a:gd name="connsiteX9" fmla="*/ 2753518 w 5367020"/>
              <a:gd name="connsiteY9" fmla="*/ 1076960 h 1076960"/>
              <a:gd name="connsiteX10" fmla="*/ 538480 w 5367020"/>
              <a:gd name="connsiteY10" fmla="*/ 1076960 h 1076960"/>
              <a:gd name="connsiteX11" fmla="*/ 0 w 5367020"/>
              <a:gd name="connsiteY11" fmla="*/ 538480 h 1076960"/>
              <a:gd name="connsiteX12" fmla="*/ 538480 w 5367020"/>
              <a:gd name="connsiteY12" fmla="*/ 0 h 107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67020" h="1076960">
                <a:moveTo>
                  <a:pt x="538480" y="0"/>
                </a:moveTo>
                <a:lnTo>
                  <a:pt x="2753518" y="0"/>
                </a:lnTo>
                <a:lnTo>
                  <a:pt x="4828540" y="0"/>
                </a:lnTo>
                <a:lnTo>
                  <a:pt x="5367019" y="0"/>
                </a:lnTo>
                <a:lnTo>
                  <a:pt x="5367019" y="538471"/>
                </a:lnTo>
                <a:lnTo>
                  <a:pt x="5367020" y="538480"/>
                </a:lnTo>
                <a:lnTo>
                  <a:pt x="5367019" y="538490"/>
                </a:lnTo>
                <a:lnTo>
                  <a:pt x="5367019" y="1076960"/>
                </a:lnTo>
                <a:lnTo>
                  <a:pt x="4828540" y="1076960"/>
                </a:lnTo>
                <a:lnTo>
                  <a:pt x="2753518" y="1076960"/>
                </a:lnTo>
                <a:lnTo>
                  <a:pt x="538480" y="1076960"/>
                </a:lnTo>
                <a:cubicBezTo>
                  <a:pt x="241086" y="1076960"/>
                  <a:pt x="0" y="835874"/>
                  <a:pt x="0" y="538480"/>
                </a:cubicBezTo>
                <a:cubicBezTo>
                  <a:pt x="0" y="241086"/>
                  <a:pt x="241086" y="0"/>
                  <a:pt x="53848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73" name="Oval 72">
            <a:extLst>
              <a:ext uri="{FF2B5EF4-FFF2-40B4-BE49-F238E27FC236}">
                <a16:creationId xmlns="" xmlns:a16="http://schemas.microsoft.com/office/drawing/2014/main" id="{D917F7A6-BD4D-4360-90F6-6765D39D9F90}"/>
              </a:ext>
            </a:extLst>
          </p:cNvPr>
          <p:cNvSpPr/>
          <p:nvPr/>
        </p:nvSpPr>
        <p:spPr>
          <a:xfrm>
            <a:off x="890457" y="5466107"/>
            <a:ext cx="855646" cy="855646"/>
          </a:xfrm>
          <a:prstGeom prst="ellipse">
            <a:avLst/>
          </a:prstGeom>
          <a:solidFill>
            <a:schemeClr val="bg1"/>
          </a:solidFill>
          <a:ln>
            <a:noFill/>
          </a:ln>
          <a:effectLst>
            <a:outerShdw blurRad="12700" dist="12700" dir="27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4" name="Oval 73">
            <a:extLst>
              <a:ext uri="{FF2B5EF4-FFF2-40B4-BE49-F238E27FC236}">
                <a16:creationId xmlns="" xmlns:a16="http://schemas.microsoft.com/office/drawing/2014/main" id="{444039F6-C8BA-4601-B1DB-CB97B36CDE52}"/>
              </a:ext>
            </a:extLst>
          </p:cNvPr>
          <p:cNvSpPr/>
          <p:nvPr/>
        </p:nvSpPr>
        <p:spPr>
          <a:xfrm>
            <a:off x="5386280" y="5664891"/>
            <a:ext cx="458079" cy="458079"/>
          </a:xfrm>
          <a:prstGeom prst="ellipse">
            <a:avLst/>
          </a:prstGeom>
          <a:gradFill>
            <a:gsLst>
              <a:gs pos="0">
                <a:schemeClr val="accent1">
                  <a:lumMod val="5000"/>
                  <a:lumOff val="95000"/>
                </a:schemeClr>
              </a:gs>
              <a:gs pos="100000">
                <a:schemeClr val="bg2">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Autofit/>
          </a:bodyPr>
          <a:lstStyle/>
          <a:p>
            <a:pPr algn="ctr"/>
            <a:r>
              <a:rPr lang="en-US" sz="1800" b="1" dirty="0">
                <a:solidFill>
                  <a:schemeClr val="tx1"/>
                </a:solidFill>
                <a:latin typeface="Arial Black" panose="020B0A04020102020204" pitchFamily="34" charset="0"/>
                <a:sym typeface="Calibri" panose="020F0502020204030204" pitchFamily="34" charset="0"/>
              </a:rPr>
              <a:t>04</a:t>
            </a:r>
          </a:p>
        </p:txBody>
      </p:sp>
      <p:cxnSp>
        <p:nvCxnSpPr>
          <p:cNvPr id="75" name="Straight Connector 74">
            <a:extLst>
              <a:ext uri="{FF2B5EF4-FFF2-40B4-BE49-F238E27FC236}">
                <a16:creationId xmlns="" xmlns:a16="http://schemas.microsoft.com/office/drawing/2014/main" id="{90743667-D631-4F94-A763-7085BA691118}"/>
              </a:ext>
            </a:extLst>
          </p:cNvPr>
          <p:cNvCxnSpPr>
            <a:cxnSpLocks/>
          </p:cNvCxnSpPr>
          <p:nvPr/>
        </p:nvCxnSpPr>
        <p:spPr>
          <a:xfrm>
            <a:off x="5251890" y="5479521"/>
            <a:ext cx="0" cy="8288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 xmlns:a16="http://schemas.microsoft.com/office/drawing/2014/main" id="{DD63CE12-9940-4BAB-962F-AD38AF82777D}"/>
              </a:ext>
            </a:extLst>
          </p:cNvPr>
          <p:cNvSpPr txBox="1"/>
          <p:nvPr/>
        </p:nvSpPr>
        <p:spPr>
          <a:xfrm>
            <a:off x="1889453" y="5586154"/>
            <a:ext cx="3252690" cy="615553"/>
          </a:xfrm>
          <a:prstGeom prst="rect">
            <a:avLst/>
          </a:prstGeom>
          <a:noFill/>
        </p:spPr>
        <p:txBody>
          <a:bodyPr wrap="square" lIns="0" tIns="0" rIns="0" bIns="0" rtlCol="0" anchor="ctr" anchorCtr="0">
            <a:spAutoFit/>
          </a:bodyPr>
          <a:lstStyle/>
          <a:p>
            <a:r>
              <a:rPr lang="en-US" sz="2000" dirty="0">
                <a:solidFill>
                  <a:schemeClr val="bg1"/>
                </a:solidFill>
              </a:rPr>
              <a:t>Upgrade and new patches on customer to apply</a:t>
            </a:r>
            <a:r>
              <a:rPr lang="en-US" sz="2000" kern="0" dirty="0">
                <a:solidFill>
                  <a:schemeClr val="bg1"/>
                </a:solidFill>
                <a:latin typeface="+mj-lt"/>
                <a:cs typeface="Arial" pitchFamily="34" charset="0"/>
              </a:rPr>
              <a:t>. </a:t>
            </a:r>
          </a:p>
        </p:txBody>
      </p:sp>
      <p:grpSp>
        <p:nvGrpSpPr>
          <p:cNvPr id="77" name="Group 76">
            <a:extLst>
              <a:ext uri="{FF2B5EF4-FFF2-40B4-BE49-F238E27FC236}">
                <a16:creationId xmlns="" xmlns:a16="http://schemas.microsoft.com/office/drawing/2014/main" id="{849D430B-7526-4AAE-B466-3FB55993E4F0}"/>
              </a:ext>
            </a:extLst>
          </p:cNvPr>
          <p:cNvGrpSpPr/>
          <p:nvPr/>
        </p:nvGrpSpPr>
        <p:grpSpPr>
          <a:xfrm>
            <a:off x="1058926" y="5678120"/>
            <a:ext cx="518709" cy="431621"/>
            <a:chOff x="3433746" y="2332046"/>
            <a:chExt cx="648816" cy="539885"/>
          </a:xfrm>
          <a:solidFill>
            <a:schemeClr val="accent2"/>
          </a:solidFill>
        </p:grpSpPr>
        <p:sp>
          <p:nvSpPr>
            <p:cNvPr id="78" name="Freeform 6">
              <a:extLst>
                <a:ext uri="{FF2B5EF4-FFF2-40B4-BE49-F238E27FC236}">
                  <a16:creationId xmlns="" xmlns:a16="http://schemas.microsoft.com/office/drawing/2014/main" id="{CBD0B1DD-4028-4844-BDC9-FDC037DDE07C}"/>
                </a:ext>
              </a:extLst>
            </p:cNvPr>
            <p:cNvSpPr>
              <a:spLocks noEditPoints="1"/>
            </p:cNvSpPr>
            <p:nvPr/>
          </p:nvSpPr>
          <p:spPr bwMode="auto">
            <a:xfrm>
              <a:off x="3433746" y="2332046"/>
              <a:ext cx="648816" cy="539885"/>
            </a:xfrm>
            <a:custGeom>
              <a:avLst/>
              <a:gdLst>
                <a:gd name="T0" fmla="*/ 320 w 345"/>
                <a:gd name="T1" fmla="*/ 51 h 287"/>
                <a:gd name="T2" fmla="*/ 243 w 345"/>
                <a:gd name="T3" fmla="*/ 51 h 287"/>
                <a:gd name="T4" fmla="*/ 243 w 345"/>
                <a:gd name="T5" fmla="*/ 28 h 287"/>
                <a:gd name="T6" fmla="*/ 215 w 345"/>
                <a:gd name="T7" fmla="*/ 0 h 287"/>
                <a:gd name="T8" fmla="*/ 130 w 345"/>
                <a:gd name="T9" fmla="*/ 0 h 287"/>
                <a:gd name="T10" fmla="*/ 101 w 345"/>
                <a:gd name="T11" fmla="*/ 28 h 287"/>
                <a:gd name="T12" fmla="*/ 101 w 345"/>
                <a:gd name="T13" fmla="*/ 51 h 287"/>
                <a:gd name="T14" fmla="*/ 25 w 345"/>
                <a:gd name="T15" fmla="*/ 51 h 287"/>
                <a:gd name="T16" fmla="*/ 0 w 345"/>
                <a:gd name="T17" fmla="*/ 76 h 287"/>
                <a:gd name="T18" fmla="*/ 0 w 345"/>
                <a:gd name="T19" fmla="*/ 262 h 287"/>
                <a:gd name="T20" fmla="*/ 25 w 345"/>
                <a:gd name="T21" fmla="*/ 287 h 287"/>
                <a:gd name="T22" fmla="*/ 320 w 345"/>
                <a:gd name="T23" fmla="*/ 287 h 287"/>
                <a:gd name="T24" fmla="*/ 345 w 345"/>
                <a:gd name="T25" fmla="*/ 262 h 287"/>
                <a:gd name="T26" fmla="*/ 345 w 345"/>
                <a:gd name="T27" fmla="*/ 76 h 287"/>
                <a:gd name="T28" fmla="*/ 320 w 345"/>
                <a:gd name="T29" fmla="*/ 51 h 287"/>
                <a:gd name="T30" fmla="*/ 122 w 345"/>
                <a:gd name="T31" fmla="*/ 28 h 287"/>
                <a:gd name="T32" fmla="*/ 130 w 345"/>
                <a:gd name="T33" fmla="*/ 21 h 287"/>
                <a:gd name="T34" fmla="*/ 215 w 345"/>
                <a:gd name="T35" fmla="*/ 21 h 287"/>
                <a:gd name="T36" fmla="*/ 222 w 345"/>
                <a:gd name="T37" fmla="*/ 28 h 287"/>
                <a:gd name="T38" fmla="*/ 222 w 345"/>
                <a:gd name="T39" fmla="*/ 51 h 287"/>
                <a:gd name="T40" fmla="*/ 122 w 345"/>
                <a:gd name="T41" fmla="*/ 51 h 287"/>
                <a:gd name="T42" fmla="*/ 122 w 345"/>
                <a:gd name="T43" fmla="*/ 28 h 287"/>
                <a:gd name="T44" fmla="*/ 343 w 345"/>
                <a:gd name="T45" fmla="*/ 140 h 287"/>
                <a:gd name="T46" fmla="*/ 337 w 345"/>
                <a:gd name="T47" fmla="*/ 151 h 287"/>
                <a:gd name="T48" fmla="*/ 318 w 345"/>
                <a:gd name="T49" fmla="*/ 167 h 287"/>
                <a:gd name="T50" fmla="*/ 271 w 345"/>
                <a:gd name="T51" fmla="*/ 186 h 287"/>
                <a:gd name="T52" fmla="*/ 196 w 345"/>
                <a:gd name="T53" fmla="*/ 197 h 287"/>
                <a:gd name="T54" fmla="*/ 196 w 345"/>
                <a:gd name="T55" fmla="*/ 223 h 287"/>
                <a:gd name="T56" fmla="*/ 148 w 345"/>
                <a:gd name="T57" fmla="*/ 223 h 287"/>
                <a:gd name="T58" fmla="*/ 148 w 345"/>
                <a:gd name="T59" fmla="*/ 196 h 287"/>
                <a:gd name="T60" fmla="*/ 73 w 345"/>
                <a:gd name="T61" fmla="*/ 186 h 287"/>
                <a:gd name="T62" fmla="*/ 27 w 345"/>
                <a:gd name="T63" fmla="*/ 167 h 287"/>
                <a:gd name="T64" fmla="*/ 8 w 345"/>
                <a:gd name="T65" fmla="*/ 151 h 287"/>
                <a:gd name="T66" fmla="*/ 1 w 345"/>
                <a:gd name="T67" fmla="*/ 140 h 287"/>
                <a:gd name="T68" fmla="*/ 0 w 345"/>
                <a:gd name="T69" fmla="*/ 127 h 287"/>
                <a:gd name="T70" fmla="*/ 10 w 345"/>
                <a:gd name="T71" fmla="*/ 149 h 287"/>
                <a:gd name="T72" fmla="*/ 29 w 345"/>
                <a:gd name="T73" fmla="*/ 163 h 287"/>
                <a:gd name="T74" fmla="*/ 75 w 345"/>
                <a:gd name="T75" fmla="*/ 178 h 287"/>
                <a:gd name="T76" fmla="*/ 123 w 345"/>
                <a:gd name="T77" fmla="*/ 185 h 287"/>
                <a:gd name="T78" fmla="*/ 148 w 345"/>
                <a:gd name="T79" fmla="*/ 186 h 287"/>
                <a:gd name="T80" fmla="*/ 148 w 345"/>
                <a:gd name="T81" fmla="*/ 163 h 287"/>
                <a:gd name="T82" fmla="*/ 196 w 345"/>
                <a:gd name="T83" fmla="*/ 163 h 287"/>
                <a:gd name="T84" fmla="*/ 196 w 345"/>
                <a:gd name="T85" fmla="*/ 186 h 287"/>
                <a:gd name="T86" fmla="*/ 221 w 345"/>
                <a:gd name="T87" fmla="*/ 185 h 287"/>
                <a:gd name="T88" fmla="*/ 269 w 345"/>
                <a:gd name="T89" fmla="*/ 178 h 287"/>
                <a:gd name="T90" fmla="*/ 315 w 345"/>
                <a:gd name="T91" fmla="*/ 163 h 287"/>
                <a:gd name="T92" fmla="*/ 335 w 345"/>
                <a:gd name="T93" fmla="*/ 149 h 287"/>
                <a:gd name="T94" fmla="*/ 345 w 345"/>
                <a:gd name="T95" fmla="*/ 127 h 287"/>
                <a:gd name="T96" fmla="*/ 343 w 345"/>
                <a:gd name="T97" fmla="*/ 1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5" h="287">
                  <a:moveTo>
                    <a:pt x="320" y="51"/>
                  </a:moveTo>
                  <a:cubicBezTo>
                    <a:pt x="243" y="51"/>
                    <a:pt x="243" y="51"/>
                    <a:pt x="243" y="51"/>
                  </a:cubicBezTo>
                  <a:cubicBezTo>
                    <a:pt x="243" y="28"/>
                    <a:pt x="243" y="28"/>
                    <a:pt x="243" y="28"/>
                  </a:cubicBezTo>
                  <a:cubicBezTo>
                    <a:pt x="243" y="12"/>
                    <a:pt x="230" y="0"/>
                    <a:pt x="215" y="0"/>
                  </a:cubicBezTo>
                  <a:cubicBezTo>
                    <a:pt x="130" y="0"/>
                    <a:pt x="130" y="0"/>
                    <a:pt x="130" y="0"/>
                  </a:cubicBezTo>
                  <a:cubicBezTo>
                    <a:pt x="114" y="0"/>
                    <a:pt x="101" y="12"/>
                    <a:pt x="101" y="28"/>
                  </a:cubicBezTo>
                  <a:cubicBezTo>
                    <a:pt x="101" y="51"/>
                    <a:pt x="101" y="51"/>
                    <a:pt x="101" y="51"/>
                  </a:cubicBezTo>
                  <a:cubicBezTo>
                    <a:pt x="25" y="51"/>
                    <a:pt x="25" y="51"/>
                    <a:pt x="25" y="51"/>
                  </a:cubicBezTo>
                  <a:cubicBezTo>
                    <a:pt x="11" y="51"/>
                    <a:pt x="0" y="62"/>
                    <a:pt x="0" y="76"/>
                  </a:cubicBezTo>
                  <a:cubicBezTo>
                    <a:pt x="0" y="262"/>
                    <a:pt x="0" y="262"/>
                    <a:pt x="0" y="262"/>
                  </a:cubicBezTo>
                  <a:cubicBezTo>
                    <a:pt x="0" y="275"/>
                    <a:pt x="11" y="287"/>
                    <a:pt x="25" y="287"/>
                  </a:cubicBezTo>
                  <a:cubicBezTo>
                    <a:pt x="320" y="287"/>
                    <a:pt x="320" y="287"/>
                    <a:pt x="320" y="287"/>
                  </a:cubicBezTo>
                  <a:cubicBezTo>
                    <a:pt x="333" y="287"/>
                    <a:pt x="345" y="275"/>
                    <a:pt x="345" y="262"/>
                  </a:cubicBezTo>
                  <a:cubicBezTo>
                    <a:pt x="345" y="76"/>
                    <a:pt x="345" y="76"/>
                    <a:pt x="345" y="76"/>
                  </a:cubicBezTo>
                  <a:cubicBezTo>
                    <a:pt x="345" y="62"/>
                    <a:pt x="333" y="51"/>
                    <a:pt x="320" y="51"/>
                  </a:cubicBezTo>
                  <a:close/>
                  <a:moveTo>
                    <a:pt x="122" y="28"/>
                  </a:moveTo>
                  <a:cubicBezTo>
                    <a:pt x="122" y="24"/>
                    <a:pt x="126" y="21"/>
                    <a:pt x="130" y="21"/>
                  </a:cubicBezTo>
                  <a:cubicBezTo>
                    <a:pt x="215" y="21"/>
                    <a:pt x="215" y="21"/>
                    <a:pt x="215" y="21"/>
                  </a:cubicBezTo>
                  <a:cubicBezTo>
                    <a:pt x="219" y="21"/>
                    <a:pt x="222" y="24"/>
                    <a:pt x="222" y="28"/>
                  </a:cubicBezTo>
                  <a:cubicBezTo>
                    <a:pt x="222" y="51"/>
                    <a:pt x="222" y="51"/>
                    <a:pt x="222" y="51"/>
                  </a:cubicBezTo>
                  <a:cubicBezTo>
                    <a:pt x="122" y="51"/>
                    <a:pt x="122" y="51"/>
                    <a:pt x="122" y="51"/>
                  </a:cubicBezTo>
                  <a:lnTo>
                    <a:pt x="122" y="28"/>
                  </a:lnTo>
                  <a:close/>
                  <a:moveTo>
                    <a:pt x="343" y="140"/>
                  </a:moveTo>
                  <a:cubicBezTo>
                    <a:pt x="342" y="144"/>
                    <a:pt x="339" y="147"/>
                    <a:pt x="337" y="151"/>
                  </a:cubicBezTo>
                  <a:cubicBezTo>
                    <a:pt x="332" y="157"/>
                    <a:pt x="325" y="163"/>
                    <a:pt x="318" y="167"/>
                  </a:cubicBezTo>
                  <a:cubicBezTo>
                    <a:pt x="303" y="176"/>
                    <a:pt x="287" y="181"/>
                    <a:pt x="271" y="186"/>
                  </a:cubicBezTo>
                  <a:cubicBezTo>
                    <a:pt x="247" y="192"/>
                    <a:pt x="222" y="195"/>
                    <a:pt x="196" y="197"/>
                  </a:cubicBezTo>
                  <a:cubicBezTo>
                    <a:pt x="196" y="223"/>
                    <a:pt x="196" y="223"/>
                    <a:pt x="196" y="223"/>
                  </a:cubicBezTo>
                  <a:cubicBezTo>
                    <a:pt x="148" y="223"/>
                    <a:pt x="148" y="223"/>
                    <a:pt x="148" y="223"/>
                  </a:cubicBezTo>
                  <a:cubicBezTo>
                    <a:pt x="148" y="196"/>
                    <a:pt x="148" y="196"/>
                    <a:pt x="148" y="196"/>
                  </a:cubicBezTo>
                  <a:cubicBezTo>
                    <a:pt x="123" y="195"/>
                    <a:pt x="98" y="192"/>
                    <a:pt x="73" y="186"/>
                  </a:cubicBezTo>
                  <a:cubicBezTo>
                    <a:pt x="57" y="181"/>
                    <a:pt x="41" y="176"/>
                    <a:pt x="27" y="167"/>
                  </a:cubicBezTo>
                  <a:cubicBezTo>
                    <a:pt x="20" y="163"/>
                    <a:pt x="13" y="157"/>
                    <a:pt x="8" y="151"/>
                  </a:cubicBezTo>
                  <a:cubicBezTo>
                    <a:pt x="5" y="147"/>
                    <a:pt x="3" y="144"/>
                    <a:pt x="1" y="140"/>
                  </a:cubicBezTo>
                  <a:cubicBezTo>
                    <a:pt x="0" y="136"/>
                    <a:pt x="0" y="131"/>
                    <a:pt x="0" y="127"/>
                  </a:cubicBezTo>
                  <a:cubicBezTo>
                    <a:pt x="0" y="136"/>
                    <a:pt x="4" y="143"/>
                    <a:pt x="10" y="149"/>
                  </a:cubicBezTo>
                  <a:cubicBezTo>
                    <a:pt x="15" y="155"/>
                    <a:pt x="22" y="159"/>
                    <a:pt x="29" y="163"/>
                  </a:cubicBezTo>
                  <a:cubicBezTo>
                    <a:pt x="44" y="170"/>
                    <a:pt x="59" y="174"/>
                    <a:pt x="75" y="178"/>
                  </a:cubicBezTo>
                  <a:cubicBezTo>
                    <a:pt x="91" y="181"/>
                    <a:pt x="107" y="183"/>
                    <a:pt x="123" y="185"/>
                  </a:cubicBezTo>
                  <a:cubicBezTo>
                    <a:pt x="132" y="185"/>
                    <a:pt x="140" y="186"/>
                    <a:pt x="148" y="186"/>
                  </a:cubicBezTo>
                  <a:cubicBezTo>
                    <a:pt x="148" y="163"/>
                    <a:pt x="148" y="163"/>
                    <a:pt x="148" y="163"/>
                  </a:cubicBezTo>
                  <a:cubicBezTo>
                    <a:pt x="196" y="163"/>
                    <a:pt x="196" y="163"/>
                    <a:pt x="196" y="163"/>
                  </a:cubicBezTo>
                  <a:cubicBezTo>
                    <a:pt x="196" y="186"/>
                    <a:pt x="196" y="186"/>
                    <a:pt x="196" y="186"/>
                  </a:cubicBezTo>
                  <a:cubicBezTo>
                    <a:pt x="205" y="186"/>
                    <a:pt x="213" y="185"/>
                    <a:pt x="221" y="185"/>
                  </a:cubicBezTo>
                  <a:cubicBezTo>
                    <a:pt x="237" y="183"/>
                    <a:pt x="253" y="181"/>
                    <a:pt x="269" y="178"/>
                  </a:cubicBezTo>
                  <a:cubicBezTo>
                    <a:pt x="285" y="174"/>
                    <a:pt x="301" y="170"/>
                    <a:pt x="315" y="163"/>
                  </a:cubicBezTo>
                  <a:cubicBezTo>
                    <a:pt x="322" y="159"/>
                    <a:pt x="329" y="155"/>
                    <a:pt x="335" y="149"/>
                  </a:cubicBezTo>
                  <a:cubicBezTo>
                    <a:pt x="340" y="143"/>
                    <a:pt x="344" y="136"/>
                    <a:pt x="345" y="127"/>
                  </a:cubicBezTo>
                  <a:cubicBezTo>
                    <a:pt x="345" y="131"/>
                    <a:pt x="344" y="136"/>
                    <a:pt x="343" y="140"/>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79" name="Freeform 7">
              <a:extLst>
                <a:ext uri="{FF2B5EF4-FFF2-40B4-BE49-F238E27FC236}">
                  <a16:creationId xmlns="" xmlns:a16="http://schemas.microsoft.com/office/drawing/2014/main" id="{08969A74-EF30-4A9E-95F8-E4C9490DB0B2}"/>
                </a:ext>
              </a:extLst>
            </p:cNvPr>
            <p:cNvSpPr>
              <a:spLocks/>
            </p:cNvSpPr>
            <p:nvPr/>
          </p:nvSpPr>
          <p:spPr bwMode="auto">
            <a:xfrm>
              <a:off x="3730325" y="2659635"/>
              <a:ext cx="53273" cy="71561"/>
            </a:xfrm>
            <a:custGeom>
              <a:avLst/>
              <a:gdLst>
                <a:gd name="T0" fmla="*/ 0 w 67"/>
                <a:gd name="T1" fmla="*/ 30 h 90"/>
                <a:gd name="T2" fmla="*/ 0 w 67"/>
                <a:gd name="T3" fmla="*/ 54 h 90"/>
                <a:gd name="T4" fmla="*/ 0 w 67"/>
                <a:gd name="T5" fmla="*/ 90 h 90"/>
                <a:gd name="T6" fmla="*/ 67 w 67"/>
                <a:gd name="T7" fmla="*/ 90 h 90"/>
                <a:gd name="T8" fmla="*/ 67 w 67"/>
                <a:gd name="T9" fmla="*/ 54 h 90"/>
                <a:gd name="T10" fmla="*/ 67 w 67"/>
                <a:gd name="T11" fmla="*/ 30 h 90"/>
                <a:gd name="T12" fmla="*/ 67 w 67"/>
                <a:gd name="T13" fmla="*/ 0 h 90"/>
                <a:gd name="T14" fmla="*/ 0 w 67"/>
                <a:gd name="T15" fmla="*/ 0 h 90"/>
                <a:gd name="T16" fmla="*/ 0 w 67"/>
                <a:gd name="T17" fmla="*/ 3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90">
                  <a:moveTo>
                    <a:pt x="0" y="30"/>
                  </a:moveTo>
                  <a:lnTo>
                    <a:pt x="0" y="54"/>
                  </a:lnTo>
                  <a:lnTo>
                    <a:pt x="0" y="90"/>
                  </a:lnTo>
                  <a:lnTo>
                    <a:pt x="67" y="90"/>
                  </a:lnTo>
                  <a:lnTo>
                    <a:pt x="67" y="54"/>
                  </a:lnTo>
                  <a:lnTo>
                    <a:pt x="67" y="30"/>
                  </a:lnTo>
                  <a:lnTo>
                    <a:pt x="67" y="0"/>
                  </a:lnTo>
                  <a:lnTo>
                    <a:pt x="0" y="0"/>
                  </a:lnTo>
                  <a:lnTo>
                    <a:pt x="0" y="30"/>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grpSp>
      <p:sp>
        <p:nvSpPr>
          <p:cNvPr id="80" name="Freeform: Shape 31">
            <a:extLst>
              <a:ext uri="{FF2B5EF4-FFF2-40B4-BE49-F238E27FC236}">
                <a16:creationId xmlns="" xmlns:a16="http://schemas.microsoft.com/office/drawing/2014/main" id="{3AD7BE4E-80DF-4E22-B2B3-407A7680565C}"/>
              </a:ext>
            </a:extLst>
          </p:cNvPr>
          <p:cNvSpPr/>
          <p:nvPr/>
        </p:nvSpPr>
        <p:spPr>
          <a:xfrm flipH="1">
            <a:off x="6234722" y="5086380"/>
            <a:ext cx="5153239" cy="1034062"/>
          </a:xfrm>
          <a:custGeom>
            <a:avLst/>
            <a:gdLst>
              <a:gd name="connsiteX0" fmla="*/ 538480 w 5367020"/>
              <a:gd name="connsiteY0" fmla="*/ 0 h 1076960"/>
              <a:gd name="connsiteX1" fmla="*/ 2753518 w 5367020"/>
              <a:gd name="connsiteY1" fmla="*/ 0 h 1076960"/>
              <a:gd name="connsiteX2" fmla="*/ 4828540 w 5367020"/>
              <a:gd name="connsiteY2" fmla="*/ 0 h 1076960"/>
              <a:gd name="connsiteX3" fmla="*/ 5367019 w 5367020"/>
              <a:gd name="connsiteY3" fmla="*/ 0 h 1076960"/>
              <a:gd name="connsiteX4" fmla="*/ 5367019 w 5367020"/>
              <a:gd name="connsiteY4" fmla="*/ 538471 h 1076960"/>
              <a:gd name="connsiteX5" fmla="*/ 5367020 w 5367020"/>
              <a:gd name="connsiteY5" fmla="*/ 538480 h 1076960"/>
              <a:gd name="connsiteX6" fmla="*/ 5367019 w 5367020"/>
              <a:gd name="connsiteY6" fmla="*/ 538490 h 1076960"/>
              <a:gd name="connsiteX7" fmla="*/ 5367019 w 5367020"/>
              <a:gd name="connsiteY7" fmla="*/ 1076960 h 1076960"/>
              <a:gd name="connsiteX8" fmla="*/ 4828540 w 5367020"/>
              <a:gd name="connsiteY8" fmla="*/ 1076960 h 1076960"/>
              <a:gd name="connsiteX9" fmla="*/ 2753518 w 5367020"/>
              <a:gd name="connsiteY9" fmla="*/ 1076960 h 1076960"/>
              <a:gd name="connsiteX10" fmla="*/ 538480 w 5367020"/>
              <a:gd name="connsiteY10" fmla="*/ 1076960 h 1076960"/>
              <a:gd name="connsiteX11" fmla="*/ 0 w 5367020"/>
              <a:gd name="connsiteY11" fmla="*/ 538480 h 1076960"/>
              <a:gd name="connsiteX12" fmla="*/ 538480 w 5367020"/>
              <a:gd name="connsiteY12" fmla="*/ 0 h 107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67020" h="1076960">
                <a:moveTo>
                  <a:pt x="538480" y="0"/>
                </a:moveTo>
                <a:lnTo>
                  <a:pt x="2753518" y="0"/>
                </a:lnTo>
                <a:lnTo>
                  <a:pt x="4828540" y="0"/>
                </a:lnTo>
                <a:lnTo>
                  <a:pt x="5367019" y="0"/>
                </a:lnTo>
                <a:lnTo>
                  <a:pt x="5367019" y="538471"/>
                </a:lnTo>
                <a:lnTo>
                  <a:pt x="5367020" y="538480"/>
                </a:lnTo>
                <a:lnTo>
                  <a:pt x="5367019" y="538490"/>
                </a:lnTo>
                <a:lnTo>
                  <a:pt x="5367019" y="1076960"/>
                </a:lnTo>
                <a:lnTo>
                  <a:pt x="4828540" y="1076960"/>
                </a:lnTo>
                <a:lnTo>
                  <a:pt x="2753518" y="1076960"/>
                </a:lnTo>
                <a:lnTo>
                  <a:pt x="538480" y="1076960"/>
                </a:lnTo>
                <a:cubicBezTo>
                  <a:pt x="241086" y="1076960"/>
                  <a:pt x="0" y="835874"/>
                  <a:pt x="0" y="538480"/>
                </a:cubicBezTo>
                <a:cubicBezTo>
                  <a:pt x="0" y="241086"/>
                  <a:pt x="241086" y="0"/>
                  <a:pt x="538480" y="0"/>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81" name="Oval 80">
            <a:extLst>
              <a:ext uri="{FF2B5EF4-FFF2-40B4-BE49-F238E27FC236}">
                <a16:creationId xmlns="" xmlns:a16="http://schemas.microsoft.com/office/drawing/2014/main" id="{3E3E22B8-3CA8-4130-83FC-903251BE2A55}"/>
              </a:ext>
            </a:extLst>
          </p:cNvPr>
          <p:cNvSpPr/>
          <p:nvPr/>
        </p:nvSpPr>
        <p:spPr>
          <a:xfrm>
            <a:off x="10442722" y="5175588"/>
            <a:ext cx="855646" cy="855646"/>
          </a:xfrm>
          <a:prstGeom prst="ellipse">
            <a:avLst/>
          </a:prstGeom>
          <a:solidFill>
            <a:schemeClr val="bg1"/>
          </a:solidFill>
          <a:ln>
            <a:noFill/>
          </a:ln>
          <a:effectLst>
            <a:outerShdw blurRad="12700" dist="12700" dir="27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82" name="Oval 81">
            <a:extLst>
              <a:ext uri="{FF2B5EF4-FFF2-40B4-BE49-F238E27FC236}">
                <a16:creationId xmlns="" xmlns:a16="http://schemas.microsoft.com/office/drawing/2014/main" id="{B7FF80FA-4266-4F78-8D15-8903E4BA7D70}"/>
              </a:ext>
            </a:extLst>
          </p:cNvPr>
          <p:cNvSpPr/>
          <p:nvPr/>
        </p:nvSpPr>
        <p:spPr>
          <a:xfrm>
            <a:off x="6353425" y="5374372"/>
            <a:ext cx="458079" cy="458079"/>
          </a:xfrm>
          <a:prstGeom prst="ellipse">
            <a:avLst/>
          </a:prstGeom>
          <a:gradFill>
            <a:gsLst>
              <a:gs pos="0">
                <a:schemeClr val="accent1">
                  <a:lumMod val="5000"/>
                  <a:lumOff val="95000"/>
                </a:schemeClr>
              </a:gs>
              <a:gs pos="100000">
                <a:schemeClr val="bg2">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Autofit/>
          </a:bodyPr>
          <a:lstStyle/>
          <a:p>
            <a:pPr algn="ctr"/>
            <a:r>
              <a:rPr lang="en-US" sz="1800" b="1" dirty="0">
                <a:solidFill>
                  <a:schemeClr val="tx1"/>
                </a:solidFill>
                <a:latin typeface="Arial Black" panose="020B0A04020102020204" pitchFamily="34" charset="0"/>
                <a:sym typeface="Calibri" panose="020F0502020204030204" pitchFamily="34" charset="0"/>
              </a:rPr>
              <a:t>04</a:t>
            </a:r>
          </a:p>
        </p:txBody>
      </p:sp>
      <p:cxnSp>
        <p:nvCxnSpPr>
          <p:cNvPr id="83" name="Straight Connector 82">
            <a:extLst>
              <a:ext uri="{FF2B5EF4-FFF2-40B4-BE49-F238E27FC236}">
                <a16:creationId xmlns="" xmlns:a16="http://schemas.microsoft.com/office/drawing/2014/main" id="{1AB03D3B-61DE-4EF7-B7D6-D0C03C5F6ABB}"/>
              </a:ext>
            </a:extLst>
          </p:cNvPr>
          <p:cNvCxnSpPr>
            <a:cxnSpLocks/>
          </p:cNvCxnSpPr>
          <p:nvPr/>
        </p:nvCxnSpPr>
        <p:spPr>
          <a:xfrm>
            <a:off x="6945894" y="5189002"/>
            <a:ext cx="0" cy="8288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 xmlns:a16="http://schemas.microsoft.com/office/drawing/2014/main" id="{F822E85B-4142-4815-804E-BCC58611B589}"/>
              </a:ext>
            </a:extLst>
          </p:cNvPr>
          <p:cNvSpPr txBox="1"/>
          <p:nvPr/>
        </p:nvSpPr>
        <p:spPr>
          <a:xfrm>
            <a:off x="7048325" y="5100283"/>
            <a:ext cx="3488938" cy="1138773"/>
          </a:xfrm>
          <a:prstGeom prst="rect">
            <a:avLst/>
          </a:prstGeom>
          <a:noFill/>
        </p:spPr>
        <p:txBody>
          <a:bodyPr wrap="square" lIns="0" tIns="0" rIns="0" bIns="0" rtlCol="0" anchor="ctr" anchorCtr="0">
            <a:spAutoFit/>
          </a:bodyPr>
          <a:lstStyle/>
          <a:p>
            <a:r>
              <a:rPr lang="en-US" sz="2000" dirty="0">
                <a:solidFill>
                  <a:schemeClr val="bg1"/>
                </a:solidFill>
              </a:rPr>
              <a:t>Complete software is managed by Vendor including patches and upgrades</a:t>
            </a:r>
          </a:p>
          <a:p>
            <a:endParaRPr lang="en-US" sz="1400" b="1" kern="0" dirty="0">
              <a:solidFill>
                <a:schemeClr val="bg1"/>
              </a:solidFill>
              <a:latin typeface="+mj-lt"/>
              <a:cs typeface="Arial" pitchFamily="34" charset="0"/>
            </a:endParaRPr>
          </a:p>
        </p:txBody>
      </p:sp>
      <p:grpSp>
        <p:nvGrpSpPr>
          <p:cNvPr id="85" name="Group 84">
            <a:extLst>
              <a:ext uri="{FF2B5EF4-FFF2-40B4-BE49-F238E27FC236}">
                <a16:creationId xmlns="" xmlns:a16="http://schemas.microsoft.com/office/drawing/2014/main" id="{A679CFE9-63D6-4F2F-813E-F8B71A9EB0D9}"/>
              </a:ext>
            </a:extLst>
          </p:cNvPr>
          <p:cNvGrpSpPr/>
          <p:nvPr/>
        </p:nvGrpSpPr>
        <p:grpSpPr>
          <a:xfrm>
            <a:off x="10611190" y="5344057"/>
            <a:ext cx="518709" cy="518708"/>
            <a:chOff x="4002088" y="1770063"/>
            <a:chExt cx="473076" cy="473075"/>
          </a:xfrm>
          <a:solidFill>
            <a:schemeClr val="accent1"/>
          </a:solidFill>
        </p:grpSpPr>
        <p:sp>
          <p:nvSpPr>
            <p:cNvPr id="86" name="Freeform 242">
              <a:extLst>
                <a:ext uri="{FF2B5EF4-FFF2-40B4-BE49-F238E27FC236}">
                  <a16:creationId xmlns="" xmlns:a16="http://schemas.microsoft.com/office/drawing/2014/main" id="{594E266F-5DB4-496A-9906-AE57DCC62528}"/>
                </a:ext>
              </a:extLst>
            </p:cNvPr>
            <p:cNvSpPr>
              <a:spLocks noEditPoints="1"/>
            </p:cNvSpPr>
            <p:nvPr/>
          </p:nvSpPr>
          <p:spPr bwMode="auto">
            <a:xfrm>
              <a:off x="4016376" y="1770063"/>
              <a:ext cx="458788" cy="455613"/>
            </a:xfrm>
            <a:custGeom>
              <a:avLst/>
              <a:gdLst>
                <a:gd name="T0" fmla="*/ 117 w 122"/>
                <a:gd name="T1" fmla="*/ 17 h 121"/>
                <a:gd name="T2" fmla="*/ 99 w 122"/>
                <a:gd name="T3" fmla="*/ 34 h 121"/>
                <a:gd name="T4" fmla="*/ 87 w 122"/>
                <a:gd name="T5" fmla="*/ 22 h 121"/>
                <a:gd name="T6" fmla="*/ 105 w 122"/>
                <a:gd name="T7" fmla="*/ 4 h 121"/>
                <a:gd name="T8" fmla="*/ 76 w 122"/>
                <a:gd name="T9" fmla="*/ 8 h 121"/>
                <a:gd name="T10" fmla="*/ 71 w 122"/>
                <a:gd name="T11" fmla="*/ 13 h 121"/>
                <a:gd name="T12" fmla="*/ 66 w 122"/>
                <a:gd name="T13" fmla="*/ 39 h 121"/>
                <a:gd name="T14" fmla="*/ 5 w 122"/>
                <a:gd name="T15" fmla="*/ 100 h 121"/>
                <a:gd name="T16" fmla="*/ 5 w 122"/>
                <a:gd name="T17" fmla="*/ 117 h 121"/>
                <a:gd name="T18" fmla="*/ 22 w 122"/>
                <a:gd name="T19" fmla="*/ 116 h 121"/>
                <a:gd name="T20" fmla="*/ 83 w 122"/>
                <a:gd name="T21" fmla="*/ 55 h 121"/>
                <a:gd name="T22" fmla="*/ 109 w 122"/>
                <a:gd name="T23" fmla="*/ 50 h 121"/>
                <a:gd name="T24" fmla="*/ 113 w 122"/>
                <a:gd name="T25" fmla="*/ 46 h 121"/>
                <a:gd name="T26" fmla="*/ 117 w 122"/>
                <a:gd name="T27" fmla="*/ 17 h 121"/>
                <a:gd name="T28" fmla="*/ 18 w 122"/>
                <a:gd name="T29" fmla="*/ 110 h 121"/>
                <a:gd name="T30" fmla="*/ 12 w 122"/>
                <a:gd name="T31" fmla="*/ 110 h 121"/>
                <a:gd name="T32" fmla="*/ 12 w 122"/>
                <a:gd name="T33" fmla="*/ 104 h 121"/>
                <a:gd name="T34" fmla="*/ 18 w 122"/>
                <a:gd name="T35" fmla="*/ 104 h 121"/>
                <a:gd name="T36" fmla="*/ 18 w 122"/>
                <a:gd name="T37" fmla="*/ 11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117" y="17"/>
                  </a:moveTo>
                  <a:cubicBezTo>
                    <a:pt x="117" y="17"/>
                    <a:pt x="99" y="34"/>
                    <a:pt x="99" y="34"/>
                  </a:cubicBezTo>
                  <a:cubicBezTo>
                    <a:pt x="99" y="34"/>
                    <a:pt x="87" y="22"/>
                    <a:pt x="87" y="22"/>
                  </a:cubicBezTo>
                  <a:cubicBezTo>
                    <a:pt x="87" y="22"/>
                    <a:pt x="105" y="4"/>
                    <a:pt x="105" y="4"/>
                  </a:cubicBezTo>
                  <a:cubicBezTo>
                    <a:pt x="95" y="0"/>
                    <a:pt x="83" y="1"/>
                    <a:pt x="76" y="8"/>
                  </a:cubicBezTo>
                  <a:cubicBezTo>
                    <a:pt x="71" y="13"/>
                    <a:pt x="71" y="13"/>
                    <a:pt x="71" y="13"/>
                  </a:cubicBezTo>
                  <a:cubicBezTo>
                    <a:pt x="64" y="20"/>
                    <a:pt x="63" y="30"/>
                    <a:pt x="66" y="39"/>
                  </a:cubicBezTo>
                  <a:cubicBezTo>
                    <a:pt x="66" y="39"/>
                    <a:pt x="5" y="100"/>
                    <a:pt x="5" y="100"/>
                  </a:cubicBezTo>
                  <a:cubicBezTo>
                    <a:pt x="0" y="105"/>
                    <a:pt x="0" y="113"/>
                    <a:pt x="5" y="117"/>
                  </a:cubicBezTo>
                  <a:cubicBezTo>
                    <a:pt x="10" y="121"/>
                    <a:pt x="17" y="121"/>
                    <a:pt x="22" y="116"/>
                  </a:cubicBezTo>
                  <a:cubicBezTo>
                    <a:pt x="22" y="116"/>
                    <a:pt x="83" y="55"/>
                    <a:pt x="83" y="55"/>
                  </a:cubicBezTo>
                  <a:cubicBezTo>
                    <a:pt x="92" y="59"/>
                    <a:pt x="102" y="57"/>
                    <a:pt x="109" y="50"/>
                  </a:cubicBezTo>
                  <a:cubicBezTo>
                    <a:pt x="113" y="46"/>
                    <a:pt x="113" y="46"/>
                    <a:pt x="113" y="46"/>
                  </a:cubicBezTo>
                  <a:cubicBezTo>
                    <a:pt x="121" y="38"/>
                    <a:pt x="122" y="27"/>
                    <a:pt x="117" y="17"/>
                  </a:cubicBezTo>
                  <a:close/>
                  <a:moveTo>
                    <a:pt x="18" y="110"/>
                  </a:moveTo>
                  <a:cubicBezTo>
                    <a:pt x="16" y="112"/>
                    <a:pt x="13" y="112"/>
                    <a:pt x="12" y="110"/>
                  </a:cubicBezTo>
                  <a:cubicBezTo>
                    <a:pt x="10" y="108"/>
                    <a:pt x="10" y="105"/>
                    <a:pt x="12" y="104"/>
                  </a:cubicBezTo>
                  <a:cubicBezTo>
                    <a:pt x="13" y="102"/>
                    <a:pt x="16" y="102"/>
                    <a:pt x="18" y="104"/>
                  </a:cubicBezTo>
                  <a:cubicBezTo>
                    <a:pt x="20" y="105"/>
                    <a:pt x="20" y="108"/>
                    <a:pt x="18" y="110"/>
                  </a:cubicBez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sp>
          <p:nvSpPr>
            <p:cNvPr id="87" name="Freeform 243">
              <a:extLst>
                <a:ext uri="{FF2B5EF4-FFF2-40B4-BE49-F238E27FC236}">
                  <a16:creationId xmlns="" xmlns:a16="http://schemas.microsoft.com/office/drawing/2014/main" id="{8E852DF9-00A2-4A4D-A439-D57289335D65}"/>
                </a:ext>
              </a:extLst>
            </p:cNvPr>
            <p:cNvSpPr>
              <a:spLocks/>
            </p:cNvSpPr>
            <p:nvPr/>
          </p:nvSpPr>
          <p:spPr bwMode="auto">
            <a:xfrm>
              <a:off x="4002088" y="1792288"/>
              <a:ext cx="450850" cy="450850"/>
            </a:xfrm>
            <a:custGeom>
              <a:avLst/>
              <a:gdLst>
                <a:gd name="T0" fmla="*/ 118 w 120"/>
                <a:gd name="T1" fmla="*/ 99 h 120"/>
                <a:gd name="T2" fmla="*/ 95 w 120"/>
                <a:gd name="T3" fmla="*/ 76 h 120"/>
                <a:gd name="T4" fmla="*/ 92 w 120"/>
                <a:gd name="T5" fmla="*/ 68 h 120"/>
                <a:gd name="T6" fmla="*/ 84 w 120"/>
                <a:gd name="T7" fmla="*/ 67 h 120"/>
                <a:gd name="T8" fmla="*/ 81 w 120"/>
                <a:gd name="T9" fmla="*/ 70 h 120"/>
                <a:gd name="T10" fmla="*/ 37 w 120"/>
                <a:gd name="T11" fmla="*/ 27 h 120"/>
                <a:gd name="T12" fmla="*/ 33 w 120"/>
                <a:gd name="T13" fmla="*/ 15 h 120"/>
                <a:gd name="T14" fmla="*/ 9 w 120"/>
                <a:gd name="T15" fmla="*/ 0 h 120"/>
                <a:gd name="T16" fmla="*/ 0 w 120"/>
                <a:gd name="T17" fmla="*/ 9 h 120"/>
                <a:gd name="T18" fmla="*/ 15 w 120"/>
                <a:gd name="T19" fmla="*/ 33 h 120"/>
                <a:gd name="T20" fmla="*/ 27 w 120"/>
                <a:gd name="T21" fmla="*/ 37 h 120"/>
                <a:gd name="T22" fmla="*/ 71 w 120"/>
                <a:gd name="T23" fmla="*/ 81 h 120"/>
                <a:gd name="T24" fmla="*/ 67 w 120"/>
                <a:gd name="T25" fmla="*/ 84 h 120"/>
                <a:gd name="T26" fmla="*/ 68 w 120"/>
                <a:gd name="T27" fmla="*/ 92 h 120"/>
                <a:gd name="T28" fmla="*/ 76 w 120"/>
                <a:gd name="T29" fmla="*/ 95 h 120"/>
                <a:gd name="T30" fmla="*/ 99 w 120"/>
                <a:gd name="T31" fmla="*/ 118 h 120"/>
                <a:gd name="T32" fmla="*/ 107 w 120"/>
                <a:gd name="T33" fmla="*/ 120 h 120"/>
                <a:gd name="T34" fmla="*/ 120 w 120"/>
                <a:gd name="T35" fmla="*/ 107 h 120"/>
                <a:gd name="T36" fmla="*/ 118 w 120"/>
                <a:gd name="T37" fmla="*/ 9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0" h="120">
                  <a:moveTo>
                    <a:pt x="118" y="99"/>
                  </a:moveTo>
                  <a:cubicBezTo>
                    <a:pt x="118" y="99"/>
                    <a:pt x="95" y="76"/>
                    <a:pt x="95" y="76"/>
                  </a:cubicBezTo>
                  <a:cubicBezTo>
                    <a:pt x="95" y="76"/>
                    <a:pt x="92" y="68"/>
                    <a:pt x="92" y="68"/>
                  </a:cubicBezTo>
                  <a:cubicBezTo>
                    <a:pt x="92" y="68"/>
                    <a:pt x="84" y="67"/>
                    <a:pt x="84" y="67"/>
                  </a:cubicBezTo>
                  <a:cubicBezTo>
                    <a:pt x="81" y="70"/>
                    <a:pt x="81" y="70"/>
                    <a:pt x="81" y="70"/>
                  </a:cubicBezTo>
                  <a:cubicBezTo>
                    <a:pt x="37" y="27"/>
                    <a:pt x="37" y="27"/>
                    <a:pt x="37" y="27"/>
                  </a:cubicBezTo>
                  <a:cubicBezTo>
                    <a:pt x="37" y="27"/>
                    <a:pt x="33" y="15"/>
                    <a:pt x="33" y="15"/>
                  </a:cubicBezTo>
                  <a:cubicBezTo>
                    <a:pt x="33" y="15"/>
                    <a:pt x="9" y="0"/>
                    <a:pt x="9" y="0"/>
                  </a:cubicBezTo>
                  <a:cubicBezTo>
                    <a:pt x="9" y="0"/>
                    <a:pt x="0" y="9"/>
                    <a:pt x="0" y="9"/>
                  </a:cubicBezTo>
                  <a:cubicBezTo>
                    <a:pt x="15" y="33"/>
                    <a:pt x="15" y="33"/>
                    <a:pt x="15" y="33"/>
                  </a:cubicBezTo>
                  <a:cubicBezTo>
                    <a:pt x="15" y="33"/>
                    <a:pt x="27" y="37"/>
                    <a:pt x="27" y="37"/>
                  </a:cubicBezTo>
                  <a:cubicBezTo>
                    <a:pt x="27" y="37"/>
                    <a:pt x="71" y="81"/>
                    <a:pt x="71" y="81"/>
                  </a:cubicBezTo>
                  <a:cubicBezTo>
                    <a:pt x="67" y="84"/>
                    <a:pt x="67" y="84"/>
                    <a:pt x="67" y="84"/>
                  </a:cubicBezTo>
                  <a:cubicBezTo>
                    <a:pt x="67" y="84"/>
                    <a:pt x="68" y="92"/>
                    <a:pt x="68" y="92"/>
                  </a:cubicBezTo>
                  <a:cubicBezTo>
                    <a:pt x="68" y="92"/>
                    <a:pt x="76" y="95"/>
                    <a:pt x="76" y="95"/>
                  </a:cubicBezTo>
                  <a:cubicBezTo>
                    <a:pt x="99" y="118"/>
                    <a:pt x="99" y="118"/>
                    <a:pt x="99" y="118"/>
                  </a:cubicBezTo>
                  <a:cubicBezTo>
                    <a:pt x="99" y="118"/>
                    <a:pt x="107" y="120"/>
                    <a:pt x="107" y="120"/>
                  </a:cubicBezTo>
                  <a:cubicBezTo>
                    <a:pt x="107" y="120"/>
                    <a:pt x="120" y="107"/>
                    <a:pt x="120" y="107"/>
                  </a:cubicBezTo>
                  <a:lnTo>
                    <a:pt x="118" y="99"/>
                  </a:lnTo>
                  <a:close/>
                </a:path>
              </a:pathLst>
            </a:custGeom>
            <a:solidFill>
              <a:schemeClr val="tx1">
                <a:lumMod val="50000"/>
                <a:lumOff val="50000"/>
              </a:schemeClr>
            </a:solidFill>
            <a:ln>
              <a:noFill/>
            </a:ln>
          </p:spPr>
          <p:txBody>
            <a:bodyPr vert="horz" wrap="square" lIns="93297" tIns="46649" rIns="93297" bIns="46649" numCol="1" anchor="t" anchorCtr="0" compatLnSpc="1">
              <a:prstTxWarp prst="textNoShape">
                <a:avLst/>
              </a:prstTxWarp>
            </a:bodyPr>
            <a:lstStyle/>
            <a:p>
              <a:endParaRPr lang="de-DE" sz="1837">
                <a:latin typeface="+mj-lt"/>
              </a:endParaRPr>
            </a:p>
          </p:txBody>
        </p:sp>
      </p:grpSp>
      <p:sp>
        <p:nvSpPr>
          <p:cNvPr id="88" name="Rectangle 11">
            <a:extLst>
              <a:ext uri="{FF2B5EF4-FFF2-40B4-BE49-F238E27FC236}">
                <a16:creationId xmlns="" xmlns:a16="http://schemas.microsoft.com/office/drawing/2014/main" id="{86BFFC89-E73C-40D4-AB52-1ED131F0FD9E}"/>
              </a:ext>
            </a:extLst>
          </p:cNvPr>
          <p:cNvSpPr/>
          <p:nvPr/>
        </p:nvSpPr>
        <p:spPr>
          <a:xfrm>
            <a:off x="5952199" y="1467161"/>
            <a:ext cx="284428" cy="1324581"/>
          </a:xfrm>
          <a:custGeom>
            <a:avLst/>
            <a:gdLst>
              <a:gd name="connsiteX0" fmla="*/ 0 w 280618"/>
              <a:gd name="connsiteY0" fmla="*/ 0 h 1324581"/>
              <a:gd name="connsiteX1" fmla="*/ 280618 w 280618"/>
              <a:gd name="connsiteY1" fmla="*/ 0 h 1324581"/>
              <a:gd name="connsiteX2" fmla="*/ 280618 w 280618"/>
              <a:gd name="connsiteY2" fmla="*/ 1324581 h 1324581"/>
              <a:gd name="connsiteX3" fmla="*/ 0 w 280618"/>
              <a:gd name="connsiteY3" fmla="*/ 1324581 h 1324581"/>
              <a:gd name="connsiteX4" fmla="*/ 0 w 280618"/>
              <a:gd name="connsiteY4" fmla="*/ 0 h 1324581"/>
              <a:gd name="connsiteX0" fmla="*/ 118110 w 280618"/>
              <a:gd name="connsiteY0" fmla="*/ 272415 h 1324581"/>
              <a:gd name="connsiteX1" fmla="*/ 280618 w 280618"/>
              <a:gd name="connsiteY1" fmla="*/ 0 h 1324581"/>
              <a:gd name="connsiteX2" fmla="*/ 280618 w 280618"/>
              <a:gd name="connsiteY2" fmla="*/ 1324581 h 1324581"/>
              <a:gd name="connsiteX3" fmla="*/ 0 w 280618"/>
              <a:gd name="connsiteY3" fmla="*/ 1324581 h 1324581"/>
              <a:gd name="connsiteX4" fmla="*/ 118110 w 280618"/>
              <a:gd name="connsiteY4" fmla="*/ 272415 h 1324581"/>
              <a:gd name="connsiteX0" fmla="*/ 0 w 282523"/>
              <a:gd name="connsiteY0" fmla="*/ 291465 h 1324581"/>
              <a:gd name="connsiteX1" fmla="*/ 282523 w 282523"/>
              <a:gd name="connsiteY1" fmla="*/ 0 h 1324581"/>
              <a:gd name="connsiteX2" fmla="*/ 282523 w 282523"/>
              <a:gd name="connsiteY2" fmla="*/ 1324581 h 1324581"/>
              <a:gd name="connsiteX3" fmla="*/ 1905 w 282523"/>
              <a:gd name="connsiteY3" fmla="*/ 1324581 h 1324581"/>
              <a:gd name="connsiteX4" fmla="*/ 0 w 282523"/>
              <a:gd name="connsiteY4" fmla="*/ 291465 h 1324581"/>
              <a:gd name="connsiteX0" fmla="*/ 0 w 282523"/>
              <a:gd name="connsiteY0" fmla="*/ 291465 h 1324581"/>
              <a:gd name="connsiteX1" fmla="*/ 282523 w 282523"/>
              <a:gd name="connsiteY1" fmla="*/ 0 h 1324581"/>
              <a:gd name="connsiteX2" fmla="*/ 189178 w 282523"/>
              <a:gd name="connsiteY2" fmla="*/ 1031211 h 1324581"/>
              <a:gd name="connsiteX3" fmla="*/ 1905 w 282523"/>
              <a:gd name="connsiteY3" fmla="*/ 1324581 h 1324581"/>
              <a:gd name="connsiteX4" fmla="*/ 0 w 282523"/>
              <a:gd name="connsiteY4" fmla="*/ 291465 h 1324581"/>
              <a:gd name="connsiteX0" fmla="*/ 0 w 284428"/>
              <a:gd name="connsiteY0" fmla="*/ 291465 h 1324581"/>
              <a:gd name="connsiteX1" fmla="*/ 282523 w 284428"/>
              <a:gd name="connsiteY1" fmla="*/ 0 h 1324581"/>
              <a:gd name="connsiteX2" fmla="*/ 284428 w 284428"/>
              <a:gd name="connsiteY2" fmla="*/ 1033116 h 1324581"/>
              <a:gd name="connsiteX3" fmla="*/ 1905 w 284428"/>
              <a:gd name="connsiteY3" fmla="*/ 1324581 h 1324581"/>
              <a:gd name="connsiteX4" fmla="*/ 0 w 284428"/>
              <a:gd name="connsiteY4" fmla="*/ 291465 h 132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428" h="1324581">
                <a:moveTo>
                  <a:pt x="0" y="291465"/>
                </a:moveTo>
                <a:lnTo>
                  <a:pt x="282523" y="0"/>
                </a:lnTo>
                <a:lnTo>
                  <a:pt x="284428" y="1033116"/>
                </a:lnTo>
                <a:lnTo>
                  <a:pt x="1905" y="1324581"/>
                </a:lnTo>
                <a:lnTo>
                  <a:pt x="0" y="291465"/>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mj-lt"/>
            </a:endParaRPr>
          </a:p>
        </p:txBody>
      </p:sp>
      <p:sp>
        <p:nvSpPr>
          <p:cNvPr id="89" name="Rectangle 11">
            <a:extLst>
              <a:ext uri="{FF2B5EF4-FFF2-40B4-BE49-F238E27FC236}">
                <a16:creationId xmlns="" xmlns:a16="http://schemas.microsoft.com/office/drawing/2014/main" id="{EA392BB7-E52F-4642-9C04-0F5AA64CFDC7}"/>
              </a:ext>
            </a:extLst>
          </p:cNvPr>
          <p:cNvSpPr/>
          <p:nvPr/>
        </p:nvSpPr>
        <p:spPr>
          <a:xfrm>
            <a:off x="5952199" y="2673568"/>
            <a:ext cx="284428" cy="1324581"/>
          </a:xfrm>
          <a:custGeom>
            <a:avLst/>
            <a:gdLst>
              <a:gd name="connsiteX0" fmla="*/ 0 w 280618"/>
              <a:gd name="connsiteY0" fmla="*/ 0 h 1324581"/>
              <a:gd name="connsiteX1" fmla="*/ 280618 w 280618"/>
              <a:gd name="connsiteY1" fmla="*/ 0 h 1324581"/>
              <a:gd name="connsiteX2" fmla="*/ 280618 w 280618"/>
              <a:gd name="connsiteY2" fmla="*/ 1324581 h 1324581"/>
              <a:gd name="connsiteX3" fmla="*/ 0 w 280618"/>
              <a:gd name="connsiteY3" fmla="*/ 1324581 h 1324581"/>
              <a:gd name="connsiteX4" fmla="*/ 0 w 280618"/>
              <a:gd name="connsiteY4" fmla="*/ 0 h 1324581"/>
              <a:gd name="connsiteX0" fmla="*/ 118110 w 280618"/>
              <a:gd name="connsiteY0" fmla="*/ 272415 h 1324581"/>
              <a:gd name="connsiteX1" fmla="*/ 280618 w 280618"/>
              <a:gd name="connsiteY1" fmla="*/ 0 h 1324581"/>
              <a:gd name="connsiteX2" fmla="*/ 280618 w 280618"/>
              <a:gd name="connsiteY2" fmla="*/ 1324581 h 1324581"/>
              <a:gd name="connsiteX3" fmla="*/ 0 w 280618"/>
              <a:gd name="connsiteY3" fmla="*/ 1324581 h 1324581"/>
              <a:gd name="connsiteX4" fmla="*/ 118110 w 280618"/>
              <a:gd name="connsiteY4" fmla="*/ 272415 h 1324581"/>
              <a:gd name="connsiteX0" fmla="*/ 0 w 282523"/>
              <a:gd name="connsiteY0" fmla="*/ 291465 h 1324581"/>
              <a:gd name="connsiteX1" fmla="*/ 282523 w 282523"/>
              <a:gd name="connsiteY1" fmla="*/ 0 h 1324581"/>
              <a:gd name="connsiteX2" fmla="*/ 282523 w 282523"/>
              <a:gd name="connsiteY2" fmla="*/ 1324581 h 1324581"/>
              <a:gd name="connsiteX3" fmla="*/ 1905 w 282523"/>
              <a:gd name="connsiteY3" fmla="*/ 1324581 h 1324581"/>
              <a:gd name="connsiteX4" fmla="*/ 0 w 282523"/>
              <a:gd name="connsiteY4" fmla="*/ 291465 h 1324581"/>
              <a:gd name="connsiteX0" fmla="*/ 0 w 282523"/>
              <a:gd name="connsiteY0" fmla="*/ 291465 h 1324581"/>
              <a:gd name="connsiteX1" fmla="*/ 282523 w 282523"/>
              <a:gd name="connsiteY1" fmla="*/ 0 h 1324581"/>
              <a:gd name="connsiteX2" fmla="*/ 189178 w 282523"/>
              <a:gd name="connsiteY2" fmla="*/ 1031211 h 1324581"/>
              <a:gd name="connsiteX3" fmla="*/ 1905 w 282523"/>
              <a:gd name="connsiteY3" fmla="*/ 1324581 h 1324581"/>
              <a:gd name="connsiteX4" fmla="*/ 0 w 282523"/>
              <a:gd name="connsiteY4" fmla="*/ 291465 h 1324581"/>
              <a:gd name="connsiteX0" fmla="*/ 0 w 284428"/>
              <a:gd name="connsiteY0" fmla="*/ 291465 h 1324581"/>
              <a:gd name="connsiteX1" fmla="*/ 282523 w 284428"/>
              <a:gd name="connsiteY1" fmla="*/ 0 h 1324581"/>
              <a:gd name="connsiteX2" fmla="*/ 284428 w 284428"/>
              <a:gd name="connsiteY2" fmla="*/ 1033116 h 1324581"/>
              <a:gd name="connsiteX3" fmla="*/ 1905 w 284428"/>
              <a:gd name="connsiteY3" fmla="*/ 1324581 h 1324581"/>
              <a:gd name="connsiteX4" fmla="*/ 0 w 284428"/>
              <a:gd name="connsiteY4" fmla="*/ 291465 h 132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428" h="1324581">
                <a:moveTo>
                  <a:pt x="0" y="291465"/>
                </a:moveTo>
                <a:lnTo>
                  <a:pt x="282523" y="0"/>
                </a:lnTo>
                <a:lnTo>
                  <a:pt x="284428" y="1033116"/>
                </a:lnTo>
                <a:lnTo>
                  <a:pt x="1905" y="1324581"/>
                </a:lnTo>
                <a:lnTo>
                  <a:pt x="0" y="291465"/>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mj-lt"/>
            </a:endParaRPr>
          </a:p>
        </p:txBody>
      </p:sp>
      <p:sp>
        <p:nvSpPr>
          <p:cNvPr id="90" name="Rectangle 11">
            <a:extLst>
              <a:ext uri="{FF2B5EF4-FFF2-40B4-BE49-F238E27FC236}">
                <a16:creationId xmlns="" xmlns:a16="http://schemas.microsoft.com/office/drawing/2014/main" id="{CFB97297-C29A-4279-9A36-81E56346D8D4}"/>
              </a:ext>
            </a:extLst>
          </p:cNvPr>
          <p:cNvSpPr/>
          <p:nvPr/>
        </p:nvSpPr>
        <p:spPr>
          <a:xfrm>
            <a:off x="5952199" y="3879974"/>
            <a:ext cx="284428" cy="1324581"/>
          </a:xfrm>
          <a:custGeom>
            <a:avLst/>
            <a:gdLst>
              <a:gd name="connsiteX0" fmla="*/ 0 w 280618"/>
              <a:gd name="connsiteY0" fmla="*/ 0 h 1324581"/>
              <a:gd name="connsiteX1" fmla="*/ 280618 w 280618"/>
              <a:gd name="connsiteY1" fmla="*/ 0 h 1324581"/>
              <a:gd name="connsiteX2" fmla="*/ 280618 w 280618"/>
              <a:gd name="connsiteY2" fmla="*/ 1324581 h 1324581"/>
              <a:gd name="connsiteX3" fmla="*/ 0 w 280618"/>
              <a:gd name="connsiteY3" fmla="*/ 1324581 h 1324581"/>
              <a:gd name="connsiteX4" fmla="*/ 0 w 280618"/>
              <a:gd name="connsiteY4" fmla="*/ 0 h 1324581"/>
              <a:gd name="connsiteX0" fmla="*/ 118110 w 280618"/>
              <a:gd name="connsiteY0" fmla="*/ 272415 h 1324581"/>
              <a:gd name="connsiteX1" fmla="*/ 280618 w 280618"/>
              <a:gd name="connsiteY1" fmla="*/ 0 h 1324581"/>
              <a:gd name="connsiteX2" fmla="*/ 280618 w 280618"/>
              <a:gd name="connsiteY2" fmla="*/ 1324581 h 1324581"/>
              <a:gd name="connsiteX3" fmla="*/ 0 w 280618"/>
              <a:gd name="connsiteY3" fmla="*/ 1324581 h 1324581"/>
              <a:gd name="connsiteX4" fmla="*/ 118110 w 280618"/>
              <a:gd name="connsiteY4" fmla="*/ 272415 h 1324581"/>
              <a:gd name="connsiteX0" fmla="*/ 0 w 282523"/>
              <a:gd name="connsiteY0" fmla="*/ 291465 h 1324581"/>
              <a:gd name="connsiteX1" fmla="*/ 282523 w 282523"/>
              <a:gd name="connsiteY1" fmla="*/ 0 h 1324581"/>
              <a:gd name="connsiteX2" fmla="*/ 282523 w 282523"/>
              <a:gd name="connsiteY2" fmla="*/ 1324581 h 1324581"/>
              <a:gd name="connsiteX3" fmla="*/ 1905 w 282523"/>
              <a:gd name="connsiteY3" fmla="*/ 1324581 h 1324581"/>
              <a:gd name="connsiteX4" fmla="*/ 0 w 282523"/>
              <a:gd name="connsiteY4" fmla="*/ 291465 h 1324581"/>
              <a:gd name="connsiteX0" fmla="*/ 0 w 282523"/>
              <a:gd name="connsiteY0" fmla="*/ 291465 h 1324581"/>
              <a:gd name="connsiteX1" fmla="*/ 282523 w 282523"/>
              <a:gd name="connsiteY1" fmla="*/ 0 h 1324581"/>
              <a:gd name="connsiteX2" fmla="*/ 189178 w 282523"/>
              <a:gd name="connsiteY2" fmla="*/ 1031211 h 1324581"/>
              <a:gd name="connsiteX3" fmla="*/ 1905 w 282523"/>
              <a:gd name="connsiteY3" fmla="*/ 1324581 h 1324581"/>
              <a:gd name="connsiteX4" fmla="*/ 0 w 282523"/>
              <a:gd name="connsiteY4" fmla="*/ 291465 h 1324581"/>
              <a:gd name="connsiteX0" fmla="*/ 0 w 284428"/>
              <a:gd name="connsiteY0" fmla="*/ 291465 h 1324581"/>
              <a:gd name="connsiteX1" fmla="*/ 282523 w 284428"/>
              <a:gd name="connsiteY1" fmla="*/ 0 h 1324581"/>
              <a:gd name="connsiteX2" fmla="*/ 284428 w 284428"/>
              <a:gd name="connsiteY2" fmla="*/ 1033116 h 1324581"/>
              <a:gd name="connsiteX3" fmla="*/ 1905 w 284428"/>
              <a:gd name="connsiteY3" fmla="*/ 1324581 h 1324581"/>
              <a:gd name="connsiteX4" fmla="*/ 0 w 284428"/>
              <a:gd name="connsiteY4" fmla="*/ 291465 h 132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428" h="1324581">
                <a:moveTo>
                  <a:pt x="0" y="291465"/>
                </a:moveTo>
                <a:lnTo>
                  <a:pt x="282523" y="0"/>
                </a:lnTo>
                <a:lnTo>
                  <a:pt x="284428" y="1033116"/>
                </a:lnTo>
                <a:lnTo>
                  <a:pt x="1905" y="1324581"/>
                </a:lnTo>
                <a:lnTo>
                  <a:pt x="0" y="291465"/>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mj-lt"/>
            </a:endParaRPr>
          </a:p>
        </p:txBody>
      </p:sp>
      <p:sp>
        <p:nvSpPr>
          <p:cNvPr id="91" name="Rectangle 11">
            <a:extLst>
              <a:ext uri="{FF2B5EF4-FFF2-40B4-BE49-F238E27FC236}">
                <a16:creationId xmlns="" xmlns:a16="http://schemas.microsoft.com/office/drawing/2014/main" id="{5F4B0409-772A-4053-9AED-B38E767DDC1F}"/>
              </a:ext>
            </a:extLst>
          </p:cNvPr>
          <p:cNvSpPr/>
          <p:nvPr/>
        </p:nvSpPr>
        <p:spPr>
          <a:xfrm>
            <a:off x="5952199" y="5086380"/>
            <a:ext cx="284428" cy="1324581"/>
          </a:xfrm>
          <a:custGeom>
            <a:avLst/>
            <a:gdLst>
              <a:gd name="connsiteX0" fmla="*/ 0 w 280618"/>
              <a:gd name="connsiteY0" fmla="*/ 0 h 1324581"/>
              <a:gd name="connsiteX1" fmla="*/ 280618 w 280618"/>
              <a:gd name="connsiteY1" fmla="*/ 0 h 1324581"/>
              <a:gd name="connsiteX2" fmla="*/ 280618 w 280618"/>
              <a:gd name="connsiteY2" fmla="*/ 1324581 h 1324581"/>
              <a:gd name="connsiteX3" fmla="*/ 0 w 280618"/>
              <a:gd name="connsiteY3" fmla="*/ 1324581 h 1324581"/>
              <a:gd name="connsiteX4" fmla="*/ 0 w 280618"/>
              <a:gd name="connsiteY4" fmla="*/ 0 h 1324581"/>
              <a:gd name="connsiteX0" fmla="*/ 118110 w 280618"/>
              <a:gd name="connsiteY0" fmla="*/ 272415 h 1324581"/>
              <a:gd name="connsiteX1" fmla="*/ 280618 w 280618"/>
              <a:gd name="connsiteY1" fmla="*/ 0 h 1324581"/>
              <a:gd name="connsiteX2" fmla="*/ 280618 w 280618"/>
              <a:gd name="connsiteY2" fmla="*/ 1324581 h 1324581"/>
              <a:gd name="connsiteX3" fmla="*/ 0 w 280618"/>
              <a:gd name="connsiteY3" fmla="*/ 1324581 h 1324581"/>
              <a:gd name="connsiteX4" fmla="*/ 118110 w 280618"/>
              <a:gd name="connsiteY4" fmla="*/ 272415 h 1324581"/>
              <a:gd name="connsiteX0" fmla="*/ 0 w 282523"/>
              <a:gd name="connsiteY0" fmla="*/ 291465 h 1324581"/>
              <a:gd name="connsiteX1" fmla="*/ 282523 w 282523"/>
              <a:gd name="connsiteY1" fmla="*/ 0 h 1324581"/>
              <a:gd name="connsiteX2" fmla="*/ 282523 w 282523"/>
              <a:gd name="connsiteY2" fmla="*/ 1324581 h 1324581"/>
              <a:gd name="connsiteX3" fmla="*/ 1905 w 282523"/>
              <a:gd name="connsiteY3" fmla="*/ 1324581 h 1324581"/>
              <a:gd name="connsiteX4" fmla="*/ 0 w 282523"/>
              <a:gd name="connsiteY4" fmla="*/ 291465 h 1324581"/>
              <a:gd name="connsiteX0" fmla="*/ 0 w 282523"/>
              <a:gd name="connsiteY0" fmla="*/ 291465 h 1324581"/>
              <a:gd name="connsiteX1" fmla="*/ 282523 w 282523"/>
              <a:gd name="connsiteY1" fmla="*/ 0 h 1324581"/>
              <a:gd name="connsiteX2" fmla="*/ 189178 w 282523"/>
              <a:gd name="connsiteY2" fmla="*/ 1031211 h 1324581"/>
              <a:gd name="connsiteX3" fmla="*/ 1905 w 282523"/>
              <a:gd name="connsiteY3" fmla="*/ 1324581 h 1324581"/>
              <a:gd name="connsiteX4" fmla="*/ 0 w 282523"/>
              <a:gd name="connsiteY4" fmla="*/ 291465 h 1324581"/>
              <a:gd name="connsiteX0" fmla="*/ 0 w 284428"/>
              <a:gd name="connsiteY0" fmla="*/ 291465 h 1324581"/>
              <a:gd name="connsiteX1" fmla="*/ 282523 w 284428"/>
              <a:gd name="connsiteY1" fmla="*/ 0 h 1324581"/>
              <a:gd name="connsiteX2" fmla="*/ 284428 w 284428"/>
              <a:gd name="connsiteY2" fmla="*/ 1033116 h 1324581"/>
              <a:gd name="connsiteX3" fmla="*/ 1905 w 284428"/>
              <a:gd name="connsiteY3" fmla="*/ 1324581 h 1324581"/>
              <a:gd name="connsiteX4" fmla="*/ 0 w 284428"/>
              <a:gd name="connsiteY4" fmla="*/ 291465 h 132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428" h="1324581">
                <a:moveTo>
                  <a:pt x="0" y="291465"/>
                </a:moveTo>
                <a:lnTo>
                  <a:pt x="282523" y="0"/>
                </a:lnTo>
                <a:lnTo>
                  <a:pt x="284428" y="1033116"/>
                </a:lnTo>
                <a:lnTo>
                  <a:pt x="1905" y="1324581"/>
                </a:lnTo>
                <a:lnTo>
                  <a:pt x="0" y="291465"/>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mj-lt"/>
            </a:endParaRPr>
          </a:p>
        </p:txBody>
      </p:sp>
      <p:cxnSp>
        <p:nvCxnSpPr>
          <p:cNvPr id="92" name="Straight Connector 91">
            <a:extLst>
              <a:ext uri="{FF2B5EF4-FFF2-40B4-BE49-F238E27FC236}">
                <a16:creationId xmlns="" xmlns:a16="http://schemas.microsoft.com/office/drawing/2014/main" id="{484136B9-5567-4A8A-A143-30CC55143AC0}"/>
              </a:ext>
            </a:extLst>
          </p:cNvPr>
          <p:cNvCxnSpPr>
            <a:cxnSpLocks/>
          </p:cNvCxnSpPr>
          <p:nvPr/>
        </p:nvCxnSpPr>
        <p:spPr>
          <a:xfrm>
            <a:off x="528534" y="1757680"/>
            <a:ext cx="0" cy="46532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93" name="TextBox 92">
            <a:extLst>
              <a:ext uri="{FF2B5EF4-FFF2-40B4-BE49-F238E27FC236}">
                <a16:creationId xmlns="" xmlns:a16="http://schemas.microsoft.com/office/drawing/2014/main" id="{64D08A65-03B0-403C-A152-B04F6BBC4213}"/>
              </a:ext>
            </a:extLst>
          </p:cNvPr>
          <p:cNvSpPr txBox="1"/>
          <p:nvPr/>
        </p:nvSpPr>
        <p:spPr>
          <a:xfrm rot="16200000">
            <a:off x="-97502" y="3899654"/>
            <a:ext cx="1252074" cy="369332"/>
          </a:xfrm>
          <a:prstGeom prst="rect">
            <a:avLst/>
          </a:prstGeom>
        </p:spPr>
        <p:txBody>
          <a:bodyPr wrap="none" rtlCol="0">
            <a:spAutoFit/>
          </a:bodyPr>
          <a:lstStyle/>
          <a:p>
            <a:r>
              <a:rPr lang="en-US" b="1" dirty="0">
                <a:latin typeface="+mj-lt"/>
              </a:rPr>
              <a:t>On-premise</a:t>
            </a:r>
          </a:p>
        </p:txBody>
      </p:sp>
      <p:cxnSp>
        <p:nvCxnSpPr>
          <p:cNvPr id="94" name="Straight Connector 93">
            <a:extLst>
              <a:ext uri="{FF2B5EF4-FFF2-40B4-BE49-F238E27FC236}">
                <a16:creationId xmlns="" xmlns:a16="http://schemas.microsoft.com/office/drawing/2014/main" id="{FD8C0BE1-0291-41A7-BB98-2547413E8D09}"/>
              </a:ext>
            </a:extLst>
          </p:cNvPr>
          <p:cNvCxnSpPr>
            <a:cxnSpLocks/>
          </p:cNvCxnSpPr>
          <p:nvPr/>
        </p:nvCxnSpPr>
        <p:spPr>
          <a:xfrm>
            <a:off x="11601763" y="1757680"/>
            <a:ext cx="0" cy="46532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95" name="TextBox 94">
            <a:extLst>
              <a:ext uri="{FF2B5EF4-FFF2-40B4-BE49-F238E27FC236}">
                <a16:creationId xmlns="" xmlns:a16="http://schemas.microsoft.com/office/drawing/2014/main" id="{B3B9D485-938C-495A-ACCC-3F48DC98AB85}"/>
              </a:ext>
            </a:extLst>
          </p:cNvPr>
          <p:cNvSpPr txBox="1"/>
          <p:nvPr/>
        </p:nvSpPr>
        <p:spPr>
          <a:xfrm rot="5400000">
            <a:off x="11247338" y="3899654"/>
            <a:ext cx="708848" cy="369332"/>
          </a:xfrm>
          <a:prstGeom prst="rect">
            <a:avLst/>
          </a:prstGeom>
        </p:spPr>
        <p:txBody>
          <a:bodyPr wrap="none" rtlCol="0">
            <a:spAutoFit/>
          </a:bodyPr>
          <a:lstStyle/>
          <a:p>
            <a:pPr algn="ctr"/>
            <a:r>
              <a:rPr lang="en-US" b="1" dirty="0">
                <a:latin typeface="+mj-lt"/>
              </a:rPr>
              <a:t>Cloud</a:t>
            </a:r>
          </a:p>
        </p:txBody>
      </p:sp>
    </p:spTree>
    <p:extLst>
      <p:ext uri="{BB962C8B-B14F-4D97-AF65-F5344CB8AC3E}">
        <p14:creationId xmlns:p14="http://schemas.microsoft.com/office/powerpoint/2010/main" val="3024224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Data Analysis Images | Free Vectors, Stock Photos &amp; PS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3223" y="1343443"/>
            <a:ext cx="4650867" cy="465086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SAP Cloud Platform</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TextBox 7">
            <a:extLst>
              <a:ext uri="{FF2B5EF4-FFF2-40B4-BE49-F238E27FC236}">
                <a16:creationId xmlns="" xmlns:a16="http://schemas.microsoft.com/office/drawing/2014/main" id="{84B04043-D563-4675-B8E8-40A18B5BFBC8}"/>
              </a:ext>
            </a:extLst>
          </p:cNvPr>
          <p:cNvSpPr txBox="1"/>
          <p:nvPr/>
        </p:nvSpPr>
        <p:spPr>
          <a:xfrm>
            <a:off x="261764" y="779090"/>
            <a:ext cx="11292008" cy="1754326"/>
          </a:xfrm>
          <a:prstGeom prst="rect">
            <a:avLst/>
          </a:prstGeom>
          <a:noFill/>
        </p:spPr>
        <p:txBody>
          <a:bodyPr wrap="square" rtlCol="0">
            <a:spAutoFit/>
          </a:bodyPr>
          <a:lstStyle/>
          <a:p>
            <a:pPr algn="just"/>
            <a:r>
              <a:rPr lang="en-US" dirty="0"/>
              <a:t>SAP Cloud Platform is a platform as a service which provides support for developing applications in the cloud, it offers all what teams need for developing End-to-End enterprise apps which runs natively on cloud like DB, Programming, Monitoring.</a:t>
            </a:r>
          </a:p>
          <a:p>
            <a:pPr algn="just"/>
            <a:r>
              <a:rPr lang="en-US" dirty="0"/>
              <a:t>It is available in 2 modes</a:t>
            </a:r>
          </a:p>
          <a:p>
            <a:pPr marL="342900" indent="-342900" algn="just">
              <a:buAutoNum type="arabicPeriod"/>
            </a:pPr>
            <a:r>
              <a:rPr lang="en-US" dirty="0"/>
              <a:t>Neo (Obsolete)</a:t>
            </a:r>
          </a:p>
          <a:p>
            <a:pPr marL="342900" indent="-342900" algn="just">
              <a:buAutoNum type="arabicPeriod"/>
            </a:pPr>
            <a:r>
              <a:rPr lang="en-US" dirty="0"/>
              <a:t>CF – Cloud Foundry ( IaaS – AWS, Google, Azure, Alibaba)</a:t>
            </a:r>
          </a:p>
        </p:txBody>
      </p:sp>
      <p:sp>
        <p:nvSpPr>
          <p:cNvPr id="10" name="TextBox 9">
            <a:extLst>
              <a:ext uri="{FF2B5EF4-FFF2-40B4-BE49-F238E27FC236}">
                <a16:creationId xmlns="" xmlns:a16="http://schemas.microsoft.com/office/drawing/2014/main" id="{BAEB20AE-5673-49AA-97AD-DF083B41B5AA}"/>
              </a:ext>
            </a:extLst>
          </p:cNvPr>
          <p:cNvSpPr txBox="1"/>
          <p:nvPr/>
        </p:nvSpPr>
        <p:spPr>
          <a:xfrm>
            <a:off x="261764" y="5394145"/>
            <a:ext cx="10523940" cy="1200329"/>
          </a:xfrm>
          <a:prstGeom prst="rect">
            <a:avLst/>
          </a:prstGeom>
          <a:noFill/>
        </p:spPr>
        <p:txBody>
          <a:bodyPr wrap="square">
            <a:spAutoFit/>
          </a:bodyPr>
          <a:lstStyle/>
          <a:p>
            <a:r>
              <a:rPr lang="en-US" dirty="0">
                <a:hlinkClick r:id="rId5"/>
              </a:rPr>
              <a:t>SAP Cloud Platform Offerings</a:t>
            </a:r>
            <a:endParaRPr lang="en-US" dirty="0"/>
          </a:p>
          <a:p>
            <a:r>
              <a:rPr lang="en-US" dirty="0">
                <a:hlinkClick r:id="rId6"/>
              </a:rPr>
              <a:t>https://discovery-center.cloud.sap/serviceCatalog/sap-analytics-cloud</a:t>
            </a:r>
            <a:endParaRPr lang="en-US" dirty="0"/>
          </a:p>
          <a:p>
            <a:r>
              <a:rPr lang="en-US" dirty="0"/>
              <a:t>SAP Analytics Cloud is a Software as a Service offered by SAP which is hosted on SAP Cloud Platform Cloud Foundry Environment powered by AWS on 3 regions.</a:t>
            </a:r>
          </a:p>
        </p:txBody>
      </p:sp>
      <p:sp>
        <p:nvSpPr>
          <p:cNvPr id="13" name="TextBox 12">
            <a:extLst>
              <a:ext uri="{FF2B5EF4-FFF2-40B4-BE49-F238E27FC236}">
                <a16:creationId xmlns="" xmlns:a16="http://schemas.microsoft.com/office/drawing/2014/main" id="{530BBDFB-01D9-4600-B34D-BBF38AD417E2}"/>
              </a:ext>
            </a:extLst>
          </p:cNvPr>
          <p:cNvSpPr txBox="1"/>
          <p:nvPr/>
        </p:nvSpPr>
        <p:spPr>
          <a:xfrm>
            <a:off x="261763" y="2657386"/>
            <a:ext cx="7348711" cy="923330"/>
          </a:xfrm>
          <a:prstGeom prst="rect">
            <a:avLst/>
          </a:prstGeom>
          <a:noFill/>
        </p:spPr>
        <p:txBody>
          <a:bodyPr wrap="square">
            <a:spAutoFit/>
          </a:bodyPr>
          <a:lstStyle/>
          <a:p>
            <a:pPr algn="just"/>
            <a:r>
              <a:rPr lang="en-US" dirty="0"/>
              <a:t>Data Center OR region: cloud vendors to achieve scalability, elasticity and compliance, they have data kept at different locations in the world which is knowns as Data centers.</a:t>
            </a:r>
          </a:p>
        </p:txBody>
      </p:sp>
    </p:spTree>
    <p:extLst>
      <p:ext uri="{BB962C8B-B14F-4D97-AF65-F5344CB8AC3E}">
        <p14:creationId xmlns:p14="http://schemas.microsoft.com/office/powerpoint/2010/main" val="2800640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Set up SAC Trial Account </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2" name="TextBox 11">
            <a:extLst>
              <a:ext uri="{FF2B5EF4-FFF2-40B4-BE49-F238E27FC236}">
                <a16:creationId xmlns="" xmlns:a16="http://schemas.microsoft.com/office/drawing/2014/main" id="{0170E0F5-2AC9-46A0-8FB7-F6F2FAE52514}"/>
              </a:ext>
            </a:extLst>
          </p:cNvPr>
          <p:cNvSpPr txBox="1"/>
          <p:nvPr/>
        </p:nvSpPr>
        <p:spPr>
          <a:xfrm>
            <a:off x="2185457" y="5659428"/>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Hardware Innovation </a:t>
            </a:r>
            <a:endParaRPr lang="en-US" dirty="0">
              <a:solidFill>
                <a:schemeClr val="bg1"/>
              </a:solidFill>
              <a:latin typeface="Segoe UI" panose="020B0502040204020203" pitchFamily="34" charset="0"/>
              <a:cs typeface="Segoe UI" panose="020B0502040204020203" pitchFamily="34" charset="0"/>
            </a:endParaRPr>
          </a:p>
        </p:txBody>
      </p:sp>
      <p:sp>
        <p:nvSpPr>
          <p:cNvPr id="15" name="TextBox 14">
            <a:extLst>
              <a:ext uri="{FF2B5EF4-FFF2-40B4-BE49-F238E27FC236}">
                <a16:creationId xmlns="" xmlns:a16="http://schemas.microsoft.com/office/drawing/2014/main" id="{85D86FD3-2AA8-4AC3-8DC8-6F086208D51C}"/>
              </a:ext>
            </a:extLst>
          </p:cNvPr>
          <p:cNvSpPr txBox="1"/>
          <p:nvPr/>
        </p:nvSpPr>
        <p:spPr>
          <a:xfrm>
            <a:off x="2185457" y="4300075"/>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pic>
        <p:nvPicPr>
          <p:cNvPr id="4098" name="Picture 2" descr="Premium Vector | Business managers set up teams to work togeth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97489" y="1933787"/>
            <a:ext cx="6260783" cy="442055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261764" y="867839"/>
            <a:ext cx="5879687" cy="646331"/>
          </a:xfrm>
          <a:prstGeom prst="rect">
            <a:avLst/>
          </a:prstGeom>
        </p:spPr>
        <p:txBody>
          <a:bodyPr wrap="none">
            <a:spAutoFit/>
          </a:bodyPr>
          <a:lstStyle/>
          <a:p>
            <a:r>
              <a:rPr lang="en-US" dirty="0" smtClean="0"/>
              <a:t>Create your SAC (SAP Analytic Cloud) Trial Account ( 90 Days )</a:t>
            </a:r>
          </a:p>
          <a:p>
            <a:r>
              <a:rPr lang="en-US" dirty="0">
                <a:hlinkClick r:id="rId5"/>
              </a:rPr>
              <a:t>https://saphanajourney.com/sap-analytics-cloud/trial/</a:t>
            </a:r>
            <a:endParaRPr lang="en-US" dirty="0"/>
          </a:p>
        </p:txBody>
      </p:sp>
    </p:spTree>
    <p:extLst>
      <p:ext uri="{BB962C8B-B14F-4D97-AF65-F5344CB8AC3E}">
        <p14:creationId xmlns:p14="http://schemas.microsoft.com/office/powerpoint/2010/main" val="3400531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Modelling </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15" name="TextBox 14">
            <a:extLst>
              <a:ext uri="{FF2B5EF4-FFF2-40B4-BE49-F238E27FC236}">
                <a16:creationId xmlns="" xmlns:a16="http://schemas.microsoft.com/office/drawing/2014/main" id="{85D86FD3-2AA8-4AC3-8DC8-6F086208D51C}"/>
              </a:ext>
            </a:extLst>
          </p:cNvPr>
          <p:cNvSpPr txBox="1"/>
          <p:nvPr/>
        </p:nvSpPr>
        <p:spPr>
          <a:xfrm>
            <a:off x="2185457" y="4300075"/>
            <a:ext cx="4953472" cy="684452"/>
          </a:xfrm>
          <a:prstGeom prst="rect">
            <a:avLst/>
          </a:prstGeom>
          <a:noFill/>
        </p:spPr>
        <p:txBody>
          <a:bodyPr wrap="square" rtlCol="0" anchor="ctr">
            <a:noAutofit/>
          </a:bodyPr>
          <a:lstStyle/>
          <a:p>
            <a:r>
              <a:rPr lang="es-US" dirty="0">
                <a:solidFill>
                  <a:schemeClr val="bg1"/>
                </a:solidFill>
                <a:latin typeface="Segoe UI" panose="020B0502040204020203" pitchFamily="34" charset="0"/>
                <a:cs typeface="Segoe UI" panose="020B0502040204020203" pitchFamily="34" charset="0"/>
              </a:rPr>
              <a:t>Software Innovation</a:t>
            </a:r>
            <a:endParaRPr lang="en-US" dirty="0">
              <a:solidFill>
                <a:schemeClr val="bg1"/>
              </a:solidFill>
              <a:latin typeface="Segoe UI" panose="020B0502040204020203" pitchFamily="34" charset="0"/>
              <a:cs typeface="Segoe UI" panose="020B0502040204020203" pitchFamily="34" charset="0"/>
            </a:endParaRPr>
          </a:p>
        </p:txBody>
      </p:sp>
      <p:sp>
        <p:nvSpPr>
          <p:cNvPr id="8" name="TextBox 7">
            <a:extLst>
              <a:ext uri="{FF2B5EF4-FFF2-40B4-BE49-F238E27FC236}">
                <a16:creationId xmlns="" xmlns:a16="http://schemas.microsoft.com/office/drawing/2014/main" id="{83171743-23B4-429B-829A-E4E56883CFCB}"/>
              </a:ext>
            </a:extLst>
          </p:cNvPr>
          <p:cNvSpPr txBox="1"/>
          <p:nvPr/>
        </p:nvSpPr>
        <p:spPr>
          <a:xfrm>
            <a:off x="261764" y="766482"/>
            <a:ext cx="11371556" cy="646331"/>
          </a:xfrm>
          <a:prstGeom prst="rect">
            <a:avLst/>
          </a:prstGeom>
          <a:noFill/>
        </p:spPr>
        <p:txBody>
          <a:bodyPr wrap="square" rtlCol="0">
            <a:spAutoFit/>
          </a:bodyPr>
          <a:lstStyle/>
          <a:p>
            <a:r>
              <a:rPr lang="en-US" dirty="0"/>
              <a:t>Model</a:t>
            </a:r>
            <a:r>
              <a:rPr lang="en-US" b="1" dirty="0"/>
              <a:t> </a:t>
            </a:r>
            <a:r>
              <a:rPr lang="en-US" dirty="0"/>
              <a:t>is the foundation which is built using data or connection in SAC for building stories.</a:t>
            </a:r>
          </a:p>
          <a:p>
            <a:r>
              <a:rPr lang="en-US" b="1" dirty="0"/>
              <a:t>Following Steps for why we need Models:</a:t>
            </a:r>
          </a:p>
        </p:txBody>
      </p:sp>
      <p:grpSp>
        <p:nvGrpSpPr>
          <p:cNvPr id="9" name="Group 8"/>
          <p:cNvGrpSpPr/>
          <p:nvPr/>
        </p:nvGrpSpPr>
        <p:grpSpPr>
          <a:xfrm>
            <a:off x="852796" y="1814958"/>
            <a:ext cx="10107711" cy="4417806"/>
            <a:chOff x="852796" y="1536664"/>
            <a:chExt cx="10107711" cy="4417806"/>
          </a:xfrm>
        </p:grpSpPr>
        <p:sp>
          <p:nvSpPr>
            <p:cNvPr id="10" name="Rectangle 9"/>
            <p:cNvSpPr/>
            <p:nvPr/>
          </p:nvSpPr>
          <p:spPr>
            <a:xfrm>
              <a:off x="1851804" y="1536664"/>
              <a:ext cx="4201049" cy="8019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p:cNvSpPr/>
            <p:nvPr/>
          </p:nvSpPr>
          <p:spPr>
            <a:xfrm>
              <a:off x="1419756" y="2439341"/>
              <a:ext cx="4201049" cy="8019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p:cNvSpPr/>
            <p:nvPr/>
          </p:nvSpPr>
          <p:spPr>
            <a:xfrm>
              <a:off x="987708" y="3342018"/>
              <a:ext cx="4201049" cy="80190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p:cNvSpPr/>
            <p:nvPr/>
          </p:nvSpPr>
          <p:spPr>
            <a:xfrm>
              <a:off x="1419756" y="4244695"/>
              <a:ext cx="4201049" cy="80190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p:cNvSpPr/>
            <p:nvPr/>
          </p:nvSpPr>
          <p:spPr>
            <a:xfrm>
              <a:off x="1851804" y="5147371"/>
              <a:ext cx="4201049" cy="80190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Block Arc 16"/>
            <p:cNvSpPr/>
            <p:nvPr/>
          </p:nvSpPr>
          <p:spPr>
            <a:xfrm rot="5400000">
              <a:off x="6706914" y="1700877"/>
              <a:ext cx="4294898" cy="4212288"/>
            </a:xfrm>
            <a:prstGeom prst="blockArc">
              <a:avLst>
                <a:gd name="adj1" fmla="val 14607650"/>
                <a:gd name="adj2" fmla="val 2233101"/>
                <a:gd name="adj3" fmla="val 469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8" name="Block Arc 17"/>
            <p:cNvSpPr/>
            <p:nvPr/>
          </p:nvSpPr>
          <p:spPr>
            <a:xfrm rot="5400000">
              <a:off x="7015991" y="2004004"/>
              <a:ext cx="3676754" cy="3606034"/>
            </a:xfrm>
            <a:prstGeom prst="blockArc">
              <a:avLst>
                <a:gd name="adj1" fmla="val 12866219"/>
                <a:gd name="adj2" fmla="val 2208223"/>
                <a:gd name="adj3" fmla="val 549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9" name="Block Arc 18"/>
            <p:cNvSpPr/>
            <p:nvPr/>
          </p:nvSpPr>
          <p:spPr>
            <a:xfrm rot="5400000">
              <a:off x="7314155" y="2290064"/>
              <a:ext cx="3058246" cy="2999422"/>
            </a:xfrm>
            <a:prstGeom prst="blockArc">
              <a:avLst>
                <a:gd name="adj1" fmla="val 10838337"/>
                <a:gd name="adj2" fmla="val 2182271"/>
                <a:gd name="adj3" fmla="val 661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0" name="Block Arc 19"/>
            <p:cNvSpPr/>
            <p:nvPr/>
          </p:nvSpPr>
          <p:spPr>
            <a:xfrm rot="5400000">
              <a:off x="7638264" y="2613757"/>
              <a:ext cx="2404259" cy="2358014"/>
            </a:xfrm>
            <a:prstGeom prst="blockArc">
              <a:avLst>
                <a:gd name="adj1" fmla="val 8967793"/>
                <a:gd name="adj2" fmla="val 2161550"/>
                <a:gd name="adj3" fmla="val 827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1" name="Block Arc 20"/>
            <p:cNvSpPr/>
            <p:nvPr/>
          </p:nvSpPr>
          <p:spPr>
            <a:xfrm rot="5400000">
              <a:off x="7958870" y="2919671"/>
              <a:ext cx="1764426" cy="1730488"/>
            </a:xfrm>
            <a:prstGeom prst="blockArc">
              <a:avLst>
                <a:gd name="adj1" fmla="val 6738623"/>
                <a:gd name="adj2" fmla="val 2043077"/>
                <a:gd name="adj3" fmla="val 11219"/>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grpSp>
          <p:nvGrpSpPr>
            <p:cNvPr id="22" name="Group 21"/>
            <p:cNvGrpSpPr/>
            <p:nvPr/>
          </p:nvGrpSpPr>
          <p:grpSpPr>
            <a:xfrm>
              <a:off x="8323375" y="3432220"/>
              <a:ext cx="1039054" cy="708190"/>
              <a:chOff x="3751121" y="2560036"/>
              <a:chExt cx="2969856" cy="2024171"/>
            </a:xfrm>
          </p:grpSpPr>
          <p:grpSp>
            <p:nvGrpSpPr>
              <p:cNvPr id="43" name="Group 42"/>
              <p:cNvGrpSpPr/>
              <p:nvPr/>
            </p:nvGrpSpPr>
            <p:grpSpPr>
              <a:xfrm>
                <a:off x="3751121" y="2864473"/>
                <a:ext cx="2969856" cy="1357502"/>
                <a:chOff x="3751121" y="2864473"/>
                <a:chExt cx="2969856" cy="1357502"/>
              </a:xfrm>
            </p:grpSpPr>
            <p:grpSp>
              <p:nvGrpSpPr>
                <p:cNvPr id="61" name="Group 60"/>
                <p:cNvGrpSpPr/>
                <p:nvPr/>
              </p:nvGrpSpPr>
              <p:grpSpPr>
                <a:xfrm>
                  <a:off x="3751121" y="2864473"/>
                  <a:ext cx="1024766" cy="1357502"/>
                  <a:chOff x="5847150" y="2503257"/>
                  <a:chExt cx="1570890" cy="2080950"/>
                </a:xfrm>
              </p:grpSpPr>
              <p:sp>
                <p:nvSpPr>
                  <p:cNvPr id="77" name="Freeform 35"/>
                  <p:cNvSpPr>
                    <a:spLocks/>
                  </p:cNvSpPr>
                  <p:nvPr/>
                </p:nvSpPr>
                <p:spPr bwMode="auto">
                  <a:xfrm>
                    <a:off x="5981212" y="2503257"/>
                    <a:ext cx="1302765" cy="1757074"/>
                  </a:xfrm>
                  <a:custGeom>
                    <a:avLst/>
                    <a:gdLst>
                      <a:gd name="T0" fmla="*/ 2776 w 5024"/>
                      <a:gd name="T1" fmla="*/ 11 h 6776"/>
                      <a:gd name="T2" fmla="*/ 3246 w 5024"/>
                      <a:gd name="T3" fmla="*/ 91 h 6776"/>
                      <a:gd name="T4" fmla="*/ 3646 w 5024"/>
                      <a:gd name="T5" fmla="*/ 251 h 6776"/>
                      <a:gd name="T6" fmla="*/ 3983 w 5024"/>
                      <a:gd name="T7" fmla="*/ 475 h 6776"/>
                      <a:gd name="T8" fmla="*/ 4260 w 5024"/>
                      <a:gd name="T9" fmla="*/ 758 h 6776"/>
                      <a:gd name="T10" fmla="*/ 4484 w 5024"/>
                      <a:gd name="T11" fmla="*/ 1100 h 6776"/>
                      <a:gd name="T12" fmla="*/ 4661 w 5024"/>
                      <a:gd name="T13" fmla="*/ 1490 h 6776"/>
                      <a:gd name="T14" fmla="*/ 4794 w 5024"/>
                      <a:gd name="T15" fmla="*/ 1917 h 6776"/>
                      <a:gd name="T16" fmla="*/ 4890 w 5024"/>
                      <a:gd name="T17" fmla="*/ 2376 h 6776"/>
                      <a:gd name="T18" fmla="*/ 4959 w 5024"/>
                      <a:gd name="T19" fmla="*/ 2862 h 6776"/>
                      <a:gd name="T20" fmla="*/ 4997 w 5024"/>
                      <a:gd name="T21" fmla="*/ 3364 h 6776"/>
                      <a:gd name="T22" fmla="*/ 5018 w 5024"/>
                      <a:gd name="T23" fmla="*/ 3882 h 6776"/>
                      <a:gd name="T24" fmla="*/ 5024 w 5024"/>
                      <a:gd name="T25" fmla="*/ 4400 h 6776"/>
                      <a:gd name="T26" fmla="*/ 5018 w 5024"/>
                      <a:gd name="T27" fmla="*/ 4918 h 6776"/>
                      <a:gd name="T28" fmla="*/ 5013 w 5024"/>
                      <a:gd name="T29" fmla="*/ 5430 h 6776"/>
                      <a:gd name="T30" fmla="*/ 5008 w 5024"/>
                      <a:gd name="T31" fmla="*/ 5921 h 6776"/>
                      <a:gd name="T32" fmla="*/ 4976 w 5024"/>
                      <a:gd name="T33" fmla="*/ 6049 h 6776"/>
                      <a:gd name="T34" fmla="*/ 4879 w 5024"/>
                      <a:gd name="T35" fmla="*/ 6146 h 6776"/>
                      <a:gd name="T36" fmla="*/ 4655 w 5024"/>
                      <a:gd name="T37" fmla="*/ 6268 h 6776"/>
                      <a:gd name="T38" fmla="*/ 4330 w 5024"/>
                      <a:gd name="T39" fmla="*/ 6418 h 6776"/>
                      <a:gd name="T40" fmla="*/ 3913 w 5024"/>
                      <a:gd name="T41" fmla="*/ 6567 h 6776"/>
                      <a:gd name="T42" fmla="*/ 3411 w 5024"/>
                      <a:gd name="T43" fmla="*/ 6690 h 6776"/>
                      <a:gd name="T44" fmla="*/ 2830 w 5024"/>
                      <a:gd name="T45" fmla="*/ 6765 h 6776"/>
                      <a:gd name="T46" fmla="*/ 2194 w 5024"/>
                      <a:gd name="T47" fmla="*/ 6765 h 6776"/>
                      <a:gd name="T48" fmla="*/ 1613 w 5024"/>
                      <a:gd name="T49" fmla="*/ 6690 h 6776"/>
                      <a:gd name="T50" fmla="*/ 1111 w 5024"/>
                      <a:gd name="T51" fmla="*/ 6567 h 6776"/>
                      <a:gd name="T52" fmla="*/ 694 w 5024"/>
                      <a:gd name="T53" fmla="*/ 6418 h 6776"/>
                      <a:gd name="T54" fmla="*/ 369 w 5024"/>
                      <a:gd name="T55" fmla="*/ 6268 h 6776"/>
                      <a:gd name="T56" fmla="*/ 145 w 5024"/>
                      <a:gd name="T57" fmla="*/ 6146 h 6776"/>
                      <a:gd name="T58" fmla="*/ 49 w 5024"/>
                      <a:gd name="T59" fmla="*/ 6049 h 6776"/>
                      <a:gd name="T60" fmla="*/ 16 w 5024"/>
                      <a:gd name="T61" fmla="*/ 5921 h 6776"/>
                      <a:gd name="T62" fmla="*/ 11 w 5024"/>
                      <a:gd name="T63" fmla="*/ 5430 h 6776"/>
                      <a:gd name="T64" fmla="*/ 0 w 5024"/>
                      <a:gd name="T65" fmla="*/ 4918 h 6776"/>
                      <a:gd name="T66" fmla="*/ 0 w 5024"/>
                      <a:gd name="T67" fmla="*/ 4400 h 6776"/>
                      <a:gd name="T68" fmla="*/ 6 w 5024"/>
                      <a:gd name="T69" fmla="*/ 3882 h 6776"/>
                      <a:gd name="T70" fmla="*/ 22 w 5024"/>
                      <a:gd name="T71" fmla="*/ 3364 h 6776"/>
                      <a:gd name="T72" fmla="*/ 65 w 5024"/>
                      <a:gd name="T73" fmla="*/ 2862 h 6776"/>
                      <a:gd name="T74" fmla="*/ 129 w 5024"/>
                      <a:gd name="T75" fmla="*/ 2376 h 6776"/>
                      <a:gd name="T76" fmla="*/ 230 w 5024"/>
                      <a:gd name="T77" fmla="*/ 1917 h 6776"/>
                      <a:gd name="T78" fmla="*/ 363 w 5024"/>
                      <a:gd name="T79" fmla="*/ 1490 h 6776"/>
                      <a:gd name="T80" fmla="*/ 540 w 5024"/>
                      <a:gd name="T81" fmla="*/ 1100 h 6776"/>
                      <a:gd name="T82" fmla="*/ 764 w 5024"/>
                      <a:gd name="T83" fmla="*/ 758 h 6776"/>
                      <a:gd name="T84" fmla="*/ 1041 w 5024"/>
                      <a:gd name="T85" fmla="*/ 475 h 6776"/>
                      <a:gd name="T86" fmla="*/ 1378 w 5024"/>
                      <a:gd name="T87" fmla="*/ 251 h 6776"/>
                      <a:gd name="T88" fmla="*/ 1778 w 5024"/>
                      <a:gd name="T89" fmla="*/ 91 h 6776"/>
                      <a:gd name="T90" fmla="*/ 2248 w 5024"/>
                      <a:gd name="T91" fmla="*/ 11 h 6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24" h="6776">
                        <a:moveTo>
                          <a:pt x="2509" y="0"/>
                        </a:moveTo>
                        <a:lnTo>
                          <a:pt x="2776" y="11"/>
                        </a:lnTo>
                        <a:lnTo>
                          <a:pt x="3022" y="43"/>
                        </a:lnTo>
                        <a:lnTo>
                          <a:pt x="3246" y="91"/>
                        </a:lnTo>
                        <a:lnTo>
                          <a:pt x="3454" y="160"/>
                        </a:lnTo>
                        <a:lnTo>
                          <a:pt x="3646" y="251"/>
                        </a:lnTo>
                        <a:lnTo>
                          <a:pt x="3822" y="353"/>
                        </a:lnTo>
                        <a:lnTo>
                          <a:pt x="3983" y="475"/>
                        </a:lnTo>
                        <a:lnTo>
                          <a:pt x="4127" y="609"/>
                        </a:lnTo>
                        <a:lnTo>
                          <a:pt x="4260" y="758"/>
                        </a:lnTo>
                        <a:lnTo>
                          <a:pt x="4378" y="924"/>
                        </a:lnTo>
                        <a:lnTo>
                          <a:pt x="4484" y="1100"/>
                        </a:lnTo>
                        <a:lnTo>
                          <a:pt x="4580" y="1287"/>
                        </a:lnTo>
                        <a:lnTo>
                          <a:pt x="4661" y="1490"/>
                        </a:lnTo>
                        <a:lnTo>
                          <a:pt x="4735" y="1698"/>
                        </a:lnTo>
                        <a:lnTo>
                          <a:pt x="4794" y="1917"/>
                        </a:lnTo>
                        <a:lnTo>
                          <a:pt x="4847" y="2141"/>
                        </a:lnTo>
                        <a:lnTo>
                          <a:pt x="4890" y="2376"/>
                        </a:lnTo>
                        <a:lnTo>
                          <a:pt x="4927" y="2616"/>
                        </a:lnTo>
                        <a:lnTo>
                          <a:pt x="4959" y="2862"/>
                        </a:lnTo>
                        <a:lnTo>
                          <a:pt x="4981" y="3113"/>
                        </a:lnTo>
                        <a:lnTo>
                          <a:pt x="4997" y="3364"/>
                        </a:lnTo>
                        <a:lnTo>
                          <a:pt x="5013" y="3620"/>
                        </a:lnTo>
                        <a:lnTo>
                          <a:pt x="5018" y="3882"/>
                        </a:lnTo>
                        <a:lnTo>
                          <a:pt x="5024" y="4138"/>
                        </a:lnTo>
                        <a:lnTo>
                          <a:pt x="5024" y="4400"/>
                        </a:lnTo>
                        <a:lnTo>
                          <a:pt x="5024" y="4661"/>
                        </a:lnTo>
                        <a:lnTo>
                          <a:pt x="5018" y="4918"/>
                        </a:lnTo>
                        <a:lnTo>
                          <a:pt x="5018" y="5174"/>
                        </a:lnTo>
                        <a:lnTo>
                          <a:pt x="5013" y="5430"/>
                        </a:lnTo>
                        <a:lnTo>
                          <a:pt x="5008" y="5676"/>
                        </a:lnTo>
                        <a:lnTo>
                          <a:pt x="5008" y="5921"/>
                        </a:lnTo>
                        <a:lnTo>
                          <a:pt x="4997" y="5991"/>
                        </a:lnTo>
                        <a:lnTo>
                          <a:pt x="4976" y="6049"/>
                        </a:lnTo>
                        <a:lnTo>
                          <a:pt x="4933" y="6103"/>
                        </a:lnTo>
                        <a:lnTo>
                          <a:pt x="4879" y="6146"/>
                        </a:lnTo>
                        <a:lnTo>
                          <a:pt x="4778" y="6204"/>
                        </a:lnTo>
                        <a:lnTo>
                          <a:pt x="4655" y="6268"/>
                        </a:lnTo>
                        <a:lnTo>
                          <a:pt x="4506" y="6343"/>
                        </a:lnTo>
                        <a:lnTo>
                          <a:pt x="4330" y="6418"/>
                        </a:lnTo>
                        <a:lnTo>
                          <a:pt x="4132" y="6498"/>
                        </a:lnTo>
                        <a:lnTo>
                          <a:pt x="3913" y="6567"/>
                        </a:lnTo>
                        <a:lnTo>
                          <a:pt x="3673" y="6637"/>
                        </a:lnTo>
                        <a:lnTo>
                          <a:pt x="3411" y="6690"/>
                        </a:lnTo>
                        <a:lnTo>
                          <a:pt x="3129" y="6738"/>
                        </a:lnTo>
                        <a:lnTo>
                          <a:pt x="2830" y="6765"/>
                        </a:lnTo>
                        <a:lnTo>
                          <a:pt x="2509" y="6776"/>
                        </a:lnTo>
                        <a:lnTo>
                          <a:pt x="2194" y="6765"/>
                        </a:lnTo>
                        <a:lnTo>
                          <a:pt x="1895" y="6738"/>
                        </a:lnTo>
                        <a:lnTo>
                          <a:pt x="1613" y="6690"/>
                        </a:lnTo>
                        <a:lnTo>
                          <a:pt x="1351" y="6637"/>
                        </a:lnTo>
                        <a:lnTo>
                          <a:pt x="1111" y="6567"/>
                        </a:lnTo>
                        <a:lnTo>
                          <a:pt x="892" y="6498"/>
                        </a:lnTo>
                        <a:lnTo>
                          <a:pt x="694" y="6418"/>
                        </a:lnTo>
                        <a:lnTo>
                          <a:pt x="518" y="6343"/>
                        </a:lnTo>
                        <a:lnTo>
                          <a:pt x="369" y="6268"/>
                        </a:lnTo>
                        <a:lnTo>
                          <a:pt x="246" y="6204"/>
                        </a:lnTo>
                        <a:lnTo>
                          <a:pt x="145" y="6146"/>
                        </a:lnTo>
                        <a:lnTo>
                          <a:pt x="91" y="6103"/>
                        </a:lnTo>
                        <a:lnTo>
                          <a:pt x="49" y="6049"/>
                        </a:lnTo>
                        <a:lnTo>
                          <a:pt x="22" y="5991"/>
                        </a:lnTo>
                        <a:lnTo>
                          <a:pt x="16" y="5921"/>
                        </a:lnTo>
                        <a:lnTo>
                          <a:pt x="11" y="5676"/>
                        </a:lnTo>
                        <a:lnTo>
                          <a:pt x="11" y="5430"/>
                        </a:lnTo>
                        <a:lnTo>
                          <a:pt x="6" y="5174"/>
                        </a:lnTo>
                        <a:lnTo>
                          <a:pt x="0" y="4918"/>
                        </a:lnTo>
                        <a:lnTo>
                          <a:pt x="0" y="4661"/>
                        </a:lnTo>
                        <a:lnTo>
                          <a:pt x="0" y="4400"/>
                        </a:lnTo>
                        <a:lnTo>
                          <a:pt x="0" y="4138"/>
                        </a:lnTo>
                        <a:lnTo>
                          <a:pt x="6" y="3882"/>
                        </a:lnTo>
                        <a:lnTo>
                          <a:pt x="11" y="3620"/>
                        </a:lnTo>
                        <a:lnTo>
                          <a:pt x="22" y="3364"/>
                        </a:lnTo>
                        <a:lnTo>
                          <a:pt x="43" y="3113"/>
                        </a:lnTo>
                        <a:lnTo>
                          <a:pt x="65" y="2862"/>
                        </a:lnTo>
                        <a:lnTo>
                          <a:pt x="97" y="2616"/>
                        </a:lnTo>
                        <a:lnTo>
                          <a:pt x="129" y="2376"/>
                        </a:lnTo>
                        <a:lnTo>
                          <a:pt x="177" y="2141"/>
                        </a:lnTo>
                        <a:lnTo>
                          <a:pt x="230" y="1917"/>
                        </a:lnTo>
                        <a:lnTo>
                          <a:pt x="289" y="1698"/>
                        </a:lnTo>
                        <a:lnTo>
                          <a:pt x="363" y="1490"/>
                        </a:lnTo>
                        <a:lnTo>
                          <a:pt x="444" y="1287"/>
                        </a:lnTo>
                        <a:lnTo>
                          <a:pt x="540" y="1100"/>
                        </a:lnTo>
                        <a:lnTo>
                          <a:pt x="646" y="924"/>
                        </a:lnTo>
                        <a:lnTo>
                          <a:pt x="764" y="758"/>
                        </a:lnTo>
                        <a:lnTo>
                          <a:pt x="892" y="609"/>
                        </a:lnTo>
                        <a:lnTo>
                          <a:pt x="1041" y="475"/>
                        </a:lnTo>
                        <a:lnTo>
                          <a:pt x="1202" y="353"/>
                        </a:lnTo>
                        <a:lnTo>
                          <a:pt x="1378" y="251"/>
                        </a:lnTo>
                        <a:lnTo>
                          <a:pt x="1570" y="160"/>
                        </a:lnTo>
                        <a:lnTo>
                          <a:pt x="1778" y="91"/>
                        </a:lnTo>
                        <a:lnTo>
                          <a:pt x="2002" y="43"/>
                        </a:lnTo>
                        <a:lnTo>
                          <a:pt x="2248" y="11"/>
                        </a:lnTo>
                        <a:lnTo>
                          <a:pt x="2509" y="0"/>
                        </a:lnTo>
                        <a:close/>
                      </a:path>
                    </a:pathLst>
                  </a:custGeom>
                  <a:solidFill>
                    <a:srgbClr val="2B021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78" name="Freeform 36"/>
                  <p:cNvSpPr>
                    <a:spLocks/>
                  </p:cNvSpPr>
                  <p:nvPr/>
                </p:nvSpPr>
                <p:spPr bwMode="auto">
                  <a:xfrm>
                    <a:off x="5981212" y="2504813"/>
                    <a:ext cx="836270" cy="1755518"/>
                  </a:xfrm>
                  <a:custGeom>
                    <a:avLst/>
                    <a:gdLst>
                      <a:gd name="T0" fmla="*/ 2328 w 3225"/>
                      <a:gd name="T1" fmla="*/ 0 h 6770"/>
                      <a:gd name="T2" fmla="*/ 3225 w 3225"/>
                      <a:gd name="T3" fmla="*/ 1777 h 6770"/>
                      <a:gd name="T4" fmla="*/ 2509 w 3225"/>
                      <a:gd name="T5" fmla="*/ 6770 h 6770"/>
                      <a:gd name="T6" fmla="*/ 2194 w 3225"/>
                      <a:gd name="T7" fmla="*/ 6759 h 6770"/>
                      <a:gd name="T8" fmla="*/ 1895 w 3225"/>
                      <a:gd name="T9" fmla="*/ 6732 h 6770"/>
                      <a:gd name="T10" fmla="*/ 1613 w 3225"/>
                      <a:gd name="T11" fmla="*/ 6684 h 6770"/>
                      <a:gd name="T12" fmla="*/ 1351 w 3225"/>
                      <a:gd name="T13" fmla="*/ 6631 h 6770"/>
                      <a:gd name="T14" fmla="*/ 1111 w 3225"/>
                      <a:gd name="T15" fmla="*/ 6561 h 6770"/>
                      <a:gd name="T16" fmla="*/ 892 w 3225"/>
                      <a:gd name="T17" fmla="*/ 6492 h 6770"/>
                      <a:gd name="T18" fmla="*/ 694 w 3225"/>
                      <a:gd name="T19" fmla="*/ 6412 h 6770"/>
                      <a:gd name="T20" fmla="*/ 518 w 3225"/>
                      <a:gd name="T21" fmla="*/ 6337 h 6770"/>
                      <a:gd name="T22" fmla="*/ 369 w 3225"/>
                      <a:gd name="T23" fmla="*/ 6262 h 6770"/>
                      <a:gd name="T24" fmla="*/ 246 w 3225"/>
                      <a:gd name="T25" fmla="*/ 6198 h 6770"/>
                      <a:gd name="T26" fmla="*/ 145 w 3225"/>
                      <a:gd name="T27" fmla="*/ 6140 h 6770"/>
                      <a:gd name="T28" fmla="*/ 91 w 3225"/>
                      <a:gd name="T29" fmla="*/ 6097 h 6770"/>
                      <a:gd name="T30" fmla="*/ 49 w 3225"/>
                      <a:gd name="T31" fmla="*/ 6043 h 6770"/>
                      <a:gd name="T32" fmla="*/ 22 w 3225"/>
                      <a:gd name="T33" fmla="*/ 5985 h 6770"/>
                      <a:gd name="T34" fmla="*/ 16 w 3225"/>
                      <a:gd name="T35" fmla="*/ 5915 h 6770"/>
                      <a:gd name="T36" fmla="*/ 11 w 3225"/>
                      <a:gd name="T37" fmla="*/ 5670 h 6770"/>
                      <a:gd name="T38" fmla="*/ 11 w 3225"/>
                      <a:gd name="T39" fmla="*/ 5419 h 6770"/>
                      <a:gd name="T40" fmla="*/ 6 w 3225"/>
                      <a:gd name="T41" fmla="*/ 5163 h 6770"/>
                      <a:gd name="T42" fmla="*/ 0 w 3225"/>
                      <a:gd name="T43" fmla="*/ 4901 h 6770"/>
                      <a:gd name="T44" fmla="*/ 0 w 3225"/>
                      <a:gd name="T45" fmla="*/ 4639 h 6770"/>
                      <a:gd name="T46" fmla="*/ 0 w 3225"/>
                      <a:gd name="T47" fmla="*/ 4378 h 6770"/>
                      <a:gd name="T48" fmla="*/ 0 w 3225"/>
                      <a:gd name="T49" fmla="*/ 4116 h 6770"/>
                      <a:gd name="T50" fmla="*/ 6 w 3225"/>
                      <a:gd name="T51" fmla="*/ 3854 h 6770"/>
                      <a:gd name="T52" fmla="*/ 11 w 3225"/>
                      <a:gd name="T53" fmla="*/ 3593 h 6770"/>
                      <a:gd name="T54" fmla="*/ 27 w 3225"/>
                      <a:gd name="T55" fmla="*/ 3331 h 6770"/>
                      <a:gd name="T56" fmla="*/ 43 w 3225"/>
                      <a:gd name="T57" fmla="*/ 3075 h 6770"/>
                      <a:gd name="T58" fmla="*/ 70 w 3225"/>
                      <a:gd name="T59" fmla="*/ 2824 h 6770"/>
                      <a:gd name="T60" fmla="*/ 97 w 3225"/>
                      <a:gd name="T61" fmla="*/ 2578 h 6770"/>
                      <a:gd name="T62" fmla="*/ 139 w 3225"/>
                      <a:gd name="T63" fmla="*/ 2333 h 6770"/>
                      <a:gd name="T64" fmla="*/ 182 w 3225"/>
                      <a:gd name="T65" fmla="*/ 2098 h 6770"/>
                      <a:gd name="T66" fmla="*/ 241 w 3225"/>
                      <a:gd name="T67" fmla="*/ 1874 h 6770"/>
                      <a:gd name="T68" fmla="*/ 305 w 3225"/>
                      <a:gd name="T69" fmla="*/ 1655 h 6770"/>
                      <a:gd name="T70" fmla="*/ 379 w 3225"/>
                      <a:gd name="T71" fmla="*/ 1446 h 6770"/>
                      <a:gd name="T72" fmla="*/ 465 w 3225"/>
                      <a:gd name="T73" fmla="*/ 1244 h 6770"/>
                      <a:gd name="T74" fmla="*/ 561 w 3225"/>
                      <a:gd name="T75" fmla="*/ 1057 h 6770"/>
                      <a:gd name="T76" fmla="*/ 668 w 3225"/>
                      <a:gd name="T77" fmla="*/ 880 h 6770"/>
                      <a:gd name="T78" fmla="*/ 791 w 3225"/>
                      <a:gd name="T79" fmla="*/ 720 h 6770"/>
                      <a:gd name="T80" fmla="*/ 929 w 3225"/>
                      <a:gd name="T81" fmla="*/ 571 h 6770"/>
                      <a:gd name="T82" fmla="*/ 1079 w 3225"/>
                      <a:gd name="T83" fmla="*/ 437 h 6770"/>
                      <a:gd name="T84" fmla="*/ 1244 w 3225"/>
                      <a:gd name="T85" fmla="*/ 320 h 6770"/>
                      <a:gd name="T86" fmla="*/ 1426 w 3225"/>
                      <a:gd name="T87" fmla="*/ 218 h 6770"/>
                      <a:gd name="T88" fmla="*/ 1629 w 3225"/>
                      <a:gd name="T89" fmla="*/ 138 h 6770"/>
                      <a:gd name="T90" fmla="*/ 1842 w 3225"/>
                      <a:gd name="T91" fmla="*/ 69 h 6770"/>
                      <a:gd name="T92" fmla="*/ 2077 w 3225"/>
                      <a:gd name="T93" fmla="*/ 26 h 6770"/>
                      <a:gd name="T94" fmla="*/ 2328 w 3225"/>
                      <a:gd name="T95" fmla="*/ 0 h 6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25" h="6770">
                        <a:moveTo>
                          <a:pt x="2328" y="0"/>
                        </a:moveTo>
                        <a:lnTo>
                          <a:pt x="3225" y="1777"/>
                        </a:lnTo>
                        <a:lnTo>
                          <a:pt x="2509" y="6770"/>
                        </a:lnTo>
                        <a:lnTo>
                          <a:pt x="2194" y="6759"/>
                        </a:lnTo>
                        <a:lnTo>
                          <a:pt x="1895" y="6732"/>
                        </a:lnTo>
                        <a:lnTo>
                          <a:pt x="1613" y="6684"/>
                        </a:lnTo>
                        <a:lnTo>
                          <a:pt x="1351" y="6631"/>
                        </a:lnTo>
                        <a:lnTo>
                          <a:pt x="1111" y="6561"/>
                        </a:lnTo>
                        <a:lnTo>
                          <a:pt x="892" y="6492"/>
                        </a:lnTo>
                        <a:lnTo>
                          <a:pt x="694" y="6412"/>
                        </a:lnTo>
                        <a:lnTo>
                          <a:pt x="518" y="6337"/>
                        </a:lnTo>
                        <a:lnTo>
                          <a:pt x="369" y="6262"/>
                        </a:lnTo>
                        <a:lnTo>
                          <a:pt x="246" y="6198"/>
                        </a:lnTo>
                        <a:lnTo>
                          <a:pt x="145" y="6140"/>
                        </a:lnTo>
                        <a:lnTo>
                          <a:pt x="91" y="6097"/>
                        </a:lnTo>
                        <a:lnTo>
                          <a:pt x="49" y="6043"/>
                        </a:lnTo>
                        <a:lnTo>
                          <a:pt x="22" y="5985"/>
                        </a:lnTo>
                        <a:lnTo>
                          <a:pt x="16" y="5915"/>
                        </a:lnTo>
                        <a:lnTo>
                          <a:pt x="11" y="5670"/>
                        </a:lnTo>
                        <a:lnTo>
                          <a:pt x="11" y="5419"/>
                        </a:lnTo>
                        <a:lnTo>
                          <a:pt x="6" y="5163"/>
                        </a:lnTo>
                        <a:lnTo>
                          <a:pt x="0" y="4901"/>
                        </a:lnTo>
                        <a:lnTo>
                          <a:pt x="0" y="4639"/>
                        </a:lnTo>
                        <a:lnTo>
                          <a:pt x="0" y="4378"/>
                        </a:lnTo>
                        <a:lnTo>
                          <a:pt x="0" y="4116"/>
                        </a:lnTo>
                        <a:lnTo>
                          <a:pt x="6" y="3854"/>
                        </a:lnTo>
                        <a:lnTo>
                          <a:pt x="11" y="3593"/>
                        </a:lnTo>
                        <a:lnTo>
                          <a:pt x="27" y="3331"/>
                        </a:lnTo>
                        <a:lnTo>
                          <a:pt x="43" y="3075"/>
                        </a:lnTo>
                        <a:lnTo>
                          <a:pt x="70" y="2824"/>
                        </a:lnTo>
                        <a:lnTo>
                          <a:pt x="97" y="2578"/>
                        </a:lnTo>
                        <a:lnTo>
                          <a:pt x="139" y="2333"/>
                        </a:lnTo>
                        <a:lnTo>
                          <a:pt x="182" y="2098"/>
                        </a:lnTo>
                        <a:lnTo>
                          <a:pt x="241" y="1874"/>
                        </a:lnTo>
                        <a:lnTo>
                          <a:pt x="305" y="1655"/>
                        </a:lnTo>
                        <a:lnTo>
                          <a:pt x="379" y="1446"/>
                        </a:lnTo>
                        <a:lnTo>
                          <a:pt x="465" y="1244"/>
                        </a:lnTo>
                        <a:lnTo>
                          <a:pt x="561" y="1057"/>
                        </a:lnTo>
                        <a:lnTo>
                          <a:pt x="668" y="880"/>
                        </a:lnTo>
                        <a:lnTo>
                          <a:pt x="791" y="720"/>
                        </a:lnTo>
                        <a:lnTo>
                          <a:pt x="929" y="571"/>
                        </a:lnTo>
                        <a:lnTo>
                          <a:pt x="1079" y="437"/>
                        </a:lnTo>
                        <a:lnTo>
                          <a:pt x="1244" y="320"/>
                        </a:lnTo>
                        <a:lnTo>
                          <a:pt x="1426" y="218"/>
                        </a:lnTo>
                        <a:lnTo>
                          <a:pt x="1629" y="138"/>
                        </a:lnTo>
                        <a:lnTo>
                          <a:pt x="1842" y="69"/>
                        </a:lnTo>
                        <a:lnTo>
                          <a:pt x="2077" y="26"/>
                        </a:lnTo>
                        <a:lnTo>
                          <a:pt x="2328" y="0"/>
                        </a:lnTo>
                        <a:close/>
                      </a:path>
                    </a:pathLst>
                  </a:custGeom>
                  <a:solidFill>
                    <a:schemeClr val="tx1">
                      <a:lumMod val="85000"/>
                      <a:lumOff val="1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79" name="Freeform 37"/>
                  <p:cNvSpPr>
                    <a:spLocks/>
                  </p:cNvSpPr>
                  <p:nvPr/>
                </p:nvSpPr>
                <p:spPr bwMode="auto">
                  <a:xfrm>
                    <a:off x="6187622" y="2503257"/>
                    <a:ext cx="1096356" cy="1757074"/>
                  </a:xfrm>
                  <a:custGeom>
                    <a:avLst/>
                    <a:gdLst>
                      <a:gd name="T0" fmla="*/ 1980 w 4228"/>
                      <a:gd name="T1" fmla="*/ 11 h 6776"/>
                      <a:gd name="T2" fmla="*/ 2450 w 4228"/>
                      <a:gd name="T3" fmla="*/ 91 h 6776"/>
                      <a:gd name="T4" fmla="*/ 2850 w 4228"/>
                      <a:gd name="T5" fmla="*/ 251 h 6776"/>
                      <a:gd name="T6" fmla="*/ 3187 w 4228"/>
                      <a:gd name="T7" fmla="*/ 475 h 6776"/>
                      <a:gd name="T8" fmla="*/ 3464 w 4228"/>
                      <a:gd name="T9" fmla="*/ 758 h 6776"/>
                      <a:gd name="T10" fmla="*/ 3688 w 4228"/>
                      <a:gd name="T11" fmla="*/ 1100 h 6776"/>
                      <a:gd name="T12" fmla="*/ 3865 w 4228"/>
                      <a:gd name="T13" fmla="*/ 1490 h 6776"/>
                      <a:gd name="T14" fmla="*/ 3998 w 4228"/>
                      <a:gd name="T15" fmla="*/ 1917 h 6776"/>
                      <a:gd name="T16" fmla="*/ 4094 w 4228"/>
                      <a:gd name="T17" fmla="*/ 2376 h 6776"/>
                      <a:gd name="T18" fmla="*/ 4163 w 4228"/>
                      <a:gd name="T19" fmla="*/ 2862 h 6776"/>
                      <a:gd name="T20" fmla="*/ 4201 w 4228"/>
                      <a:gd name="T21" fmla="*/ 3364 h 6776"/>
                      <a:gd name="T22" fmla="*/ 4222 w 4228"/>
                      <a:gd name="T23" fmla="*/ 3882 h 6776"/>
                      <a:gd name="T24" fmla="*/ 4228 w 4228"/>
                      <a:gd name="T25" fmla="*/ 4400 h 6776"/>
                      <a:gd name="T26" fmla="*/ 4222 w 4228"/>
                      <a:gd name="T27" fmla="*/ 4918 h 6776"/>
                      <a:gd name="T28" fmla="*/ 4217 w 4228"/>
                      <a:gd name="T29" fmla="*/ 5430 h 6776"/>
                      <a:gd name="T30" fmla="*/ 4212 w 4228"/>
                      <a:gd name="T31" fmla="*/ 5921 h 6776"/>
                      <a:gd name="T32" fmla="*/ 4180 w 4228"/>
                      <a:gd name="T33" fmla="*/ 6049 h 6776"/>
                      <a:gd name="T34" fmla="*/ 4083 w 4228"/>
                      <a:gd name="T35" fmla="*/ 6146 h 6776"/>
                      <a:gd name="T36" fmla="*/ 3859 w 4228"/>
                      <a:gd name="T37" fmla="*/ 6268 h 6776"/>
                      <a:gd name="T38" fmla="*/ 3534 w 4228"/>
                      <a:gd name="T39" fmla="*/ 6418 h 6776"/>
                      <a:gd name="T40" fmla="*/ 3117 w 4228"/>
                      <a:gd name="T41" fmla="*/ 6567 h 6776"/>
                      <a:gd name="T42" fmla="*/ 2615 w 4228"/>
                      <a:gd name="T43" fmla="*/ 6690 h 6776"/>
                      <a:gd name="T44" fmla="*/ 2034 w 4228"/>
                      <a:gd name="T45" fmla="*/ 6765 h 6776"/>
                      <a:gd name="T46" fmla="*/ 2429 w 4228"/>
                      <a:gd name="T47" fmla="*/ 1783 h 6776"/>
                      <a:gd name="T48" fmla="*/ 2023 w 4228"/>
                      <a:gd name="T49" fmla="*/ 1912 h 6776"/>
                      <a:gd name="T50" fmla="*/ 1649 w 4228"/>
                      <a:gd name="T51" fmla="*/ 1960 h 6776"/>
                      <a:gd name="T52" fmla="*/ 1297 w 4228"/>
                      <a:gd name="T53" fmla="*/ 1954 h 6776"/>
                      <a:gd name="T54" fmla="*/ 950 w 4228"/>
                      <a:gd name="T55" fmla="*/ 1928 h 6776"/>
                      <a:gd name="T56" fmla="*/ 592 w 4228"/>
                      <a:gd name="T57" fmla="*/ 1901 h 6776"/>
                      <a:gd name="T58" fmla="*/ 208 w 4228"/>
                      <a:gd name="T59" fmla="*/ 1912 h 6776"/>
                      <a:gd name="T60" fmla="*/ 0 w 4228"/>
                      <a:gd name="T61" fmla="*/ 1928 h 6776"/>
                      <a:gd name="T62" fmla="*/ 11 w 4228"/>
                      <a:gd name="T63" fmla="*/ 1842 h 6776"/>
                      <a:gd name="T64" fmla="*/ 32 w 4228"/>
                      <a:gd name="T65" fmla="*/ 1682 h 6776"/>
                      <a:gd name="T66" fmla="*/ 80 w 4228"/>
                      <a:gd name="T67" fmla="*/ 1474 h 6776"/>
                      <a:gd name="T68" fmla="*/ 149 w 4228"/>
                      <a:gd name="T69" fmla="*/ 1228 h 6776"/>
                      <a:gd name="T70" fmla="*/ 256 w 4228"/>
                      <a:gd name="T71" fmla="*/ 967 h 6776"/>
                      <a:gd name="T72" fmla="*/ 400 w 4228"/>
                      <a:gd name="T73" fmla="*/ 705 h 6776"/>
                      <a:gd name="T74" fmla="*/ 592 w 4228"/>
                      <a:gd name="T75" fmla="*/ 465 h 6776"/>
                      <a:gd name="T76" fmla="*/ 838 w 4228"/>
                      <a:gd name="T77" fmla="*/ 256 h 6776"/>
                      <a:gd name="T78" fmla="*/ 1137 w 4228"/>
                      <a:gd name="T79" fmla="*/ 96 h 6776"/>
                      <a:gd name="T80" fmla="*/ 1505 w 4228"/>
                      <a:gd name="T81" fmla="*/ 11 h 6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28" h="6776">
                        <a:moveTo>
                          <a:pt x="1713" y="0"/>
                        </a:moveTo>
                        <a:lnTo>
                          <a:pt x="1980" y="11"/>
                        </a:lnTo>
                        <a:lnTo>
                          <a:pt x="2226" y="43"/>
                        </a:lnTo>
                        <a:lnTo>
                          <a:pt x="2450" y="91"/>
                        </a:lnTo>
                        <a:lnTo>
                          <a:pt x="2658" y="160"/>
                        </a:lnTo>
                        <a:lnTo>
                          <a:pt x="2850" y="251"/>
                        </a:lnTo>
                        <a:lnTo>
                          <a:pt x="3026" y="353"/>
                        </a:lnTo>
                        <a:lnTo>
                          <a:pt x="3187" y="475"/>
                        </a:lnTo>
                        <a:lnTo>
                          <a:pt x="3331" y="609"/>
                        </a:lnTo>
                        <a:lnTo>
                          <a:pt x="3464" y="758"/>
                        </a:lnTo>
                        <a:lnTo>
                          <a:pt x="3582" y="924"/>
                        </a:lnTo>
                        <a:lnTo>
                          <a:pt x="3688" y="1100"/>
                        </a:lnTo>
                        <a:lnTo>
                          <a:pt x="3784" y="1287"/>
                        </a:lnTo>
                        <a:lnTo>
                          <a:pt x="3865" y="1490"/>
                        </a:lnTo>
                        <a:lnTo>
                          <a:pt x="3939" y="1698"/>
                        </a:lnTo>
                        <a:lnTo>
                          <a:pt x="3998" y="1917"/>
                        </a:lnTo>
                        <a:lnTo>
                          <a:pt x="4051" y="2141"/>
                        </a:lnTo>
                        <a:lnTo>
                          <a:pt x="4094" y="2376"/>
                        </a:lnTo>
                        <a:lnTo>
                          <a:pt x="4131" y="2616"/>
                        </a:lnTo>
                        <a:lnTo>
                          <a:pt x="4163" y="2862"/>
                        </a:lnTo>
                        <a:lnTo>
                          <a:pt x="4185" y="3113"/>
                        </a:lnTo>
                        <a:lnTo>
                          <a:pt x="4201" y="3364"/>
                        </a:lnTo>
                        <a:lnTo>
                          <a:pt x="4217" y="3620"/>
                        </a:lnTo>
                        <a:lnTo>
                          <a:pt x="4222" y="3882"/>
                        </a:lnTo>
                        <a:lnTo>
                          <a:pt x="4228" y="4138"/>
                        </a:lnTo>
                        <a:lnTo>
                          <a:pt x="4228" y="4400"/>
                        </a:lnTo>
                        <a:lnTo>
                          <a:pt x="4228" y="4661"/>
                        </a:lnTo>
                        <a:lnTo>
                          <a:pt x="4222" y="4918"/>
                        </a:lnTo>
                        <a:lnTo>
                          <a:pt x="4222" y="5174"/>
                        </a:lnTo>
                        <a:lnTo>
                          <a:pt x="4217" y="5430"/>
                        </a:lnTo>
                        <a:lnTo>
                          <a:pt x="4212" y="5676"/>
                        </a:lnTo>
                        <a:lnTo>
                          <a:pt x="4212" y="5921"/>
                        </a:lnTo>
                        <a:lnTo>
                          <a:pt x="4201" y="5991"/>
                        </a:lnTo>
                        <a:lnTo>
                          <a:pt x="4180" y="6049"/>
                        </a:lnTo>
                        <a:lnTo>
                          <a:pt x="4137" y="6103"/>
                        </a:lnTo>
                        <a:lnTo>
                          <a:pt x="4083" y="6146"/>
                        </a:lnTo>
                        <a:lnTo>
                          <a:pt x="3982" y="6204"/>
                        </a:lnTo>
                        <a:lnTo>
                          <a:pt x="3859" y="6268"/>
                        </a:lnTo>
                        <a:lnTo>
                          <a:pt x="3710" y="6343"/>
                        </a:lnTo>
                        <a:lnTo>
                          <a:pt x="3534" y="6418"/>
                        </a:lnTo>
                        <a:lnTo>
                          <a:pt x="3336" y="6498"/>
                        </a:lnTo>
                        <a:lnTo>
                          <a:pt x="3117" y="6567"/>
                        </a:lnTo>
                        <a:lnTo>
                          <a:pt x="2877" y="6637"/>
                        </a:lnTo>
                        <a:lnTo>
                          <a:pt x="2615" y="6690"/>
                        </a:lnTo>
                        <a:lnTo>
                          <a:pt x="2333" y="6738"/>
                        </a:lnTo>
                        <a:lnTo>
                          <a:pt x="2034" y="6765"/>
                        </a:lnTo>
                        <a:lnTo>
                          <a:pt x="1713" y="6776"/>
                        </a:lnTo>
                        <a:lnTo>
                          <a:pt x="2429" y="1783"/>
                        </a:lnTo>
                        <a:lnTo>
                          <a:pt x="2220" y="1858"/>
                        </a:lnTo>
                        <a:lnTo>
                          <a:pt x="2023" y="1912"/>
                        </a:lnTo>
                        <a:lnTo>
                          <a:pt x="1831" y="1944"/>
                        </a:lnTo>
                        <a:lnTo>
                          <a:pt x="1649" y="1960"/>
                        </a:lnTo>
                        <a:lnTo>
                          <a:pt x="1473" y="1960"/>
                        </a:lnTo>
                        <a:lnTo>
                          <a:pt x="1297" y="1954"/>
                        </a:lnTo>
                        <a:lnTo>
                          <a:pt x="1121" y="1944"/>
                        </a:lnTo>
                        <a:lnTo>
                          <a:pt x="950" y="1928"/>
                        </a:lnTo>
                        <a:lnTo>
                          <a:pt x="774" y="1912"/>
                        </a:lnTo>
                        <a:lnTo>
                          <a:pt x="592" y="1901"/>
                        </a:lnTo>
                        <a:lnTo>
                          <a:pt x="406" y="1901"/>
                        </a:lnTo>
                        <a:lnTo>
                          <a:pt x="208" y="1912"/>
                        </a:lnTo>
                        <a:lnTo>
                          <a:pt x="0" y="1938"/>
                        </a:lnTo>
                        <a:lnTo>
                          <a:pt x="0" y="1928"/>
                        </a:lnTo>
                        <a:lnTo>
                          <a:pt x="5" y="1896"/>
                        </a:lnTo>
                        <a:lnTo>
                          <a:pt x="11" y="1842"/>
                        </a:lnTo>
                        <a:lnTo>
                          <a:pt x="21" y="1767"/>
                        </a:lnTo>
                        <a:lnTo>
                          <a:pt x="32" y="1682"/>
                        </a:lnTo>
                        <a:lnTo>
                          <a:pt x="53" y="1586"/>
                        </a:lnTo>
                        <a:lnTo>
                          <a:pt x="80" y="1474"/>
                        </a:lnTo>
                        <a:lnTo>
                          <a:pt x="112" y="1356"/>
                        </a:lnTo>
                        <a:lnTo>
                          <a:pt x="149" y="1228"/>
                        </a:lnTo>
                        <a:lnTo>
                          <a:pt x="197" y="1100"/>
                        </a:lnTo>
                        <a:lnTo>
                          <a:pt x="256" y="967"/>
                        </a:lnTo>
                        <a:lnTo>
                          <a:pt x="325" y="838"/>
                        </a:lnTo>
                        <a:lnTo>
                          <a:pt x="400" y="705"/>
                        </a:lnTo>
                        <a:lnTo>
                          <a:pt x="491" y="582"/>
                        </a:lnTo>
                        <a:lnTo>
                          <a:pt x="592" y="465"/>
                        </a:lnTo>
                        <a:lnTo>
                          <a:pt x="710" y="353"/>
                        </a:lnTo>
                        <a:lnTo>
                          <a:pt x="838" y="256"/>
                        </a:lnTo>
                        <a:lnTo>
                          <a:pt x="982" y="166"/>
                        </a:lnTo>
                        <a:lnTo>
                          <a:pt x="1137" y="96"/>
                        </a:lnTo>
                        <a:lnTo>
                          <a:pt x="1313" y="43"/>
                        </a:lnTo>
                        <a:lnTo>
                          <a:pt x="1505" y="11"/>
                        </a:lnTo>
                        <a:lnTo>
                          <a:pt x="1713" y="0"/>
                        </a:lnTo>
                        <a:close/>
                      </a:path>
                    </a:pathLst>
                  </a:custGeom>
                  <a:solidFill>
                    <a:schemeClr val="tx1">
                      <a:lumMod val="85000"/>
                      <a:lumOff val="1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80" name="Freeform 38"/>
                  <p:cNvSpPr>
                    <a:spLocks/>
                  </p:cNvSpPr>
                  <p:nvPr/>
                </p:nvSpPr>
                <p:spPr bwMode="auto">
                  <a:xfrm>
                    <a:off x="6885161" y="2553044"/>
                    <a:ext cx="398816" cy="1673836"/>
                  </a:xfrm>
                  <a:custGeom>
                    <a:avLst/>
                    <a:gdLst>
                      <a:gd name="T0" fmla="*/ 246 w 1538"/>
                      <a:gd name="T1" fmla="*/ 107 h 6455"/>
                      <a:gd name="T2" fmla="*/ 598 w 1538"/>
                      <a:gd name="T3" fmla="*/ 374 h 6455"/>
                      <a:gd name="T4" fmla="*/ 881 w 1538"/>
                      <a:gd name="T5" fmla="*/ 721 h 6455"/>
                      <a:gd name="T6" fmla="*/ 1105 w 1538"/>
                      <a:gd name="T7" fmla="*/ 1122 h 6455"/>
                      <a:gd name="T8" fmla="*/ 1271 w 1538"/>
                      <a:gd name="T9" fmla="*/ 1581 h 6455"/>
                      <a:gd name="T10" fmla="*/ 1388 w 1538"/>
                      <a:gd name="T11" fmla="*/ 2083 h 6455"/>
                      <a:gd name="T12" fmla="*/ 1468 w 1538"/>
                      <a:gd name="T13" fmla="*/ 2617 h 6455"/>
                      <a:gd name="T14" fmla="*/ 1511 w 1538"/>
                      <a:gd name="T15" fmla="*/ 3177 h 6455"/>
                      <a:gd name="T16" fmla="*/ 1532 w 1538"/>
                      <a:gd name="T17" fmla="*/ 3749 h 6455"/>
                      <a:gd name="T18" fmla="*/ 1538 w 1538"/>
                      <a:gd name="T19" fmla="*/ 4325 h 6455"/>
                      <a:gd name="T20" fmla="*/ 1532 w 1538"/>
                      <a:gd name="T21" fmla="*/ 4896 h 6455"/>
                      <a:gd name="T22" fmla="*/ 1527 w 1538"/>
                      <a:gd name="T23" fmla="*/ 5457 h 6455"/>
                      <a:gd name="T24" fmla="*/ 1511 w 1538"/>
                      <a:gd name="T25" fmla="*/ 5799 h 6455"/>
                      <a:gd name="T26" fmla="*/ 1447 w 1538"/>
                      <a:gd name="T27" fmla="*/ 5911 h 6455"/>
                      <a:gd name="T28" fmla="*/ 1292 w 1538"/>
                      <a:gd name="T29" fmla="*/ 6012 h 6455"/>
                      <a:gd name="T30" fmla="*/ 1004 w 1538"/>
                      <a:gd name="T31" fmla="*/ 6156 h 6455"/>
                      <a:gd name="T32" fmla="*/ 619 w 1538"/>
                      <a:gd name="T33" fmla="*/ 6311 h 6455"/>
                      <a:gd name="T34" fmla="*/ 139 w 1538"/>
                      <a:gd name="T35" fmla="*/ 6455 h 6455"/>
                      <a:gd name="T36" fmla="*/ 267 w 1538"/>
                      <a:gd name="T37" fmla="*/ 6306 h 6455"/>
                      <a:gd name="T38" fmla="*/ 427 w 1538"/>
                      <a:gd name="T39" fmla="*/ 6055 h 6455"/>
                      <a:gd name="T40" fmla="*/ 609 w 1538"/>
                      <a:gd name="T41" fmla="*/ 5708 h 6455"/>
                      <a:gd name="T42" fmla="*/ 785 w 1538"/>
                      <a:gd name="T43" fmla="*/ 5281 h 6455"/>
                      <a:gd name="T44" fmla="*/ 956 w 1538"/>
                      <a:gd name="T45" fmla="*/ 4790 h 6455"/>
                      <a:gd name="T46" fmla="*/ 1094 w 1538"/>
                      <a:gd name="T47" fmla="*/ 4245 h 6455"/>
                      <a:gd name="T48" fmla="*/ 1196 w 1538"/>
                      <a:gd name="T49" fmla="*/ 3663 h 6455"/>
                      <a:gd name="T50" fmla="*/ 1239 w 1538"/>
                      <a:gd name="T51" fmla="*/ 3054 h 6455"/>
                      <a:gd name="T52" fmla="*/ 1212 w 1538"/>
                      <a:gd name="T53" fmla="*/ 2435 h 6455"/>
                      <a:gd name="T54" fmla="*/ 1068 w 1538"/>
                      <a:gd name="T55" fmla="*/ 1992 h 6455"/>
                      <a:gd name="T56" fmla="*/ 876 w 1538"/>
                      <a:gd name="T57" fmla="*/ 1784 h 6455"/>
                      <a:gd name="T58" fmla="*/ 678 w 1538"/>
                      <a:gd name="T59" fmla="*/ 1613 h 6455"/>
                      <a:gd name="T60" fmla="*/ 486 w 1538"/>
                      <a:gd name="T61" fmla="*/ 1431 h 6455"/>
                      <a:gd name="T62" fmla="*/ 288 w 1538"/>
                      <a:gd name="T63" fmla="*/ 1202 h 6455"/>
                      <a:gd name="T64" fmla="*/ 96 w 1538"/>
                      <a:gd name="T65" fmla="*/ 876 h 6455"/>
                      <a:gd name="T66" fmla="*/ 22 w 1538"/>
                      <a:gd name="T67" fmla="*/ 641 h 6455"/>
                      <a:gd name="T68" fmla="*/ 0 w 1538"/>
                      <a:gd name="T69" fmla="*/ 390 h 6455"/>
                      <a:gd name="T70" fmla="*/ 16 w 1538"/>
                      <a:gd name="T71" fmla="*/ 166 h 6455"/>
                      <a:gd name="T72" fmla="*/ 38 w 1538"/>
                      <a:gd name="T73" fmla="*/ 0 h 6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38" h="6455">
                        <a:moveTo>
                          <a:pt x="38" y="0"/>
                        </a:moveTo>
                        <a:lnTo>
                          <a:pt x="246" y="107"/>
                        </a:lnTo>
                        <a:lnTo>
                          <a:pt x="433" y="230"/>
                        </a:lnTo>
                        <a:lnTo>
                          <a:pt x="598" y="374"/>
                        </a:lnTo>
                        <a:lnTo>
                          <a:pt x="748" y="540"/>
                        </a:lnTo>
                        <a:lnTo>
                          <a:pt x="881" y="721"/>
                        </a:lnTo>
                        <a:lnTo>
                          <a:pt x="998" y="913"/>
                        </a:lnTo>
                        <a:lnTo>
                          <a:pt x="1105" y="1122"/>
                        </a:lnTo>
                        <a:lnTo>
                          <a:pt x="1191" y="1346"/>
                        </a:lnTo>
                        <a:lnTo>
                          <a:pt x="1271" y="1581"/>
                        </a:lnTo>
                        <a:lnTo>
                          <a:pt x="1335" y="1826"/>
                        </a:lnTo>
                        <a:lnTo>
                          <a:pt x="1388" y="2083"/>
                        </a:lnTo>
                        <a:lnTo>
                          <a:pt x="1431" y="2344"/>
                        </a:lnTo>
                        <a:lnTo>
                          <a:pt x="1468" y="2617"/>
                        </a:lnTo>
                        <a:lnTo>
                          <a:pt x="1495" y="2894"/>
                        </a:lnTo>
                        <a:lnTo>
                          <a:pt x="1511" y="3177"/>
                        </a:lnTo>
                        <a:lnTo>
                          <a:pt x="1527" y="3460"/>
                        </a:lnTo>
                        <a:lnTo>
                          <a:pt x="1532" y="3749"/>
                        </a:lnTo>
                        <a:lnTo>
                          <a:pt x="1538" y="4037"/>
                        </a:lnTo>
                        <a:lnTo>
                          <a:pt x="1538" y="4325"/>
                        </a:lnTo>
                        <a:lnTo>
                          <a:pt x="1538" y="4613"/>
                        </a:lnTo>
                        <a:lnTo>
                          <a:pt x="1532" y="4896"/>
                        </a:lnTo>
                        <a:lnTo>
                          <a:pt x="1527" y="5179"/>
                        </a:lnTo>
                        <a:lnTo>
                          <a:pt x="1527" y="5457"/>
                        </a:lnTo>
                        <a:lnTo>
                          <a:pt x="1522" y="5729"/>
                        </a:lnTo>
                        <a:lnTo>
                          <a:pt x="1511" y="5799"/>
                        </a:lnTo>
                        <a:lnTo>
                          <a:pt x="1490" y="5857"/>
                        </a:lnTo>
                        <a:lnTo>
                          <a:pt x="1447" y="5911"/>
                        </a:lnTo>
                        <a:lnTo>
                          <a:pt x="1393" y="5954"/>
                        </a:lnTo>
                        <a:lnTo>
                          <a:pt x="1292" y="6012"/>
                        </a:lnTo>
                        <a:lnTo>
                          <a:pt x="1159" y="6082"/>
                        </a:lnTo>
                        <a:lnTo>
                          <a:pt x="1004" y="6156"/>
                        </a:lnTo>
                        <a:lnTo>
                          <a:pt x="822" y="6237"/>
                        </a:lnTo>
                        <a:lnTo>
                          <a:pt x="619" y="6311"/>
                        </a:lnTo>
                        <a:lnTo>
                          <a:pt x="390" y="6386"/>
                        </a:lnTo>
                        <a:lnTo>
                          <a:pt x="139" y="6455"/>
                        </a:lnTo>
                        <a:lnTo>
                          <a:pt x="198" y="6391"/>
                        </a:lnTo>
                        <a:lnTo>
                          <a:pt x="267" y="6306"/>
                        </a:lnTo>
                        <a:lnTo>
                          <a:pt x="347" y="6194"/>
                        </a:lnTo>
                        <a:lnTo>
                          <a:pt x="427" y="6055"/>
                        </a:lnTo>
                        <a:lnTo>
                          <a:pt x="518" y="5890"/>
                        </a:lnTo>
                        <a:lnTo>
                          <a:pt x="609" y="5708"/>
                        </a:lnTo>
                        <a:lnTo>
                          <a:pt x="699" y="5505"/>
                        </a:lnTo>
                        <a:lnTo>
                          <a:pt x="785" y="5281"/>
                        </a:lnTo>
                        <a:lnTo>
                          <a:pt x="876" y="5046"/>
                        </a:lnTo>
                        <a:lnTo>
                          <a:pt x="956" y="4790"/>
                        </a:lnTo>
                        <a:lnTo>
                          <a:pt x="1030" y="4523"/>
                        </a:lnTo>
                        <a:lnTo>
                          <a:pt x="1094" y="4245"/>
                        </a:lnTo>
                        <a:lnTo>
                          <a:pt x="1153" y="3962"/>
                        </a:lnTo>
                        <a:lnTo>
                          <a:pt x="1196" y="3663"/>
                        </a:lnTo>
                        <a:lnTo>
                          <a:pt x="1223" y="3364"/>
                        </a:lnTo>
                        <a:lnTo>
                          <a:pt x="1239" y="3054"/>
                        </a:lnTo>
                        <a:lnTo>
                          <a:pt x="1233" y="2745"/>
                        </a:lnTo>
                        <a:lnTo>
                          <a:pt x="1212" y="2435"/>
                        </a:lnTo>
                        <a:lnTo>
                          <a:pt x="1164" y="2125"/>
                        </a:lnTo>
                        <a:lnTo>
                          <a:pt x="1068" y="1992"/>
                        </a:lnTo>
                        <a:lnTo>
                          <a:pt x="972" y="1880"/>
                        </a:lnTo>
                        <a:lnTo>
                          <a:pt x="876" y="1784"/>
                        </a:lnTo>
                        <a:lnTo>
                          <a:pt x="774" y="1693"/>
                        </a:lnTo>
                        <a:lnTo>
                          <a:pt x="678" y="1613"/>
                        </a:lnTo>
                        <a:lnTo>
                          <a:pt x="582" y="1527"/>
                        </a:lnTo>
                        <a:lnTo>
                          <a:pt x="486" y="1431"/>
                        </a:lnTo>
                        <a:lnTo>
                          <a:pt x="390" y="1330"/>
                        </a:lnTo>
                        <a:lnTo>
                          <a:pt x="288" y="1202"/>
                        </a:lnTo>
                        <a:lnTo>
                          <a:pt x="192" y="1058"/>
                        </a:lnTo>
                        <a:lnTo>
                          <a:pt x="96" y="876"/>
                        </a:lnTo>
                        <a:lnTo>
                          <a:pt x="54" y="764"/>
                        </a:lnTo>
                        <a:lnTo>
                          <a:pt x="22" y="641"/>
                        </a:lnTo>
                        <a:lnTo>
                          <a:pt x="6" y="518"/>
                        </a:lnTo>
                        <a:lnTo>
                          <a:pt x="0" y="390"/>
                        </a:lnTo>
                        <a:lnTo>
                          <a:pt x="6" y="273"/>
                        </a:lnTo>
                        <a:lnTo>
                          <a:pt x="16" y="166"/>
                        </a:lnTo>
                        <a:lnTo>
                          <a:pt x="27" y="70"/>
                        </a:lnTo>
                        <a:lnTo>
                          <a:pt x="38" y="0"/>
                        </a:lnTo>
                        <a:close/>
                      </a:path>
                    </a:pathLst>
                  </a:custGeom>
                  <a:solidFill>
                    <a:schemeClr val="tx1">
                      <a:lumMod val="85000"/>
                      <a:lumOff val="1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81" name="Freeform 39"/>
                  <p:cNvSpPr>
                    <a:spLocks/>
                  </p:cNvSpPr>
                  <p:nvPr/>
                </p:nvSpPr>
                <p:spPr bwMode="auto">
                  <a:xfrm>
                    <a:off x="5847150" y="3808875"/>
                    <a:ext cx="1570890" cy="775332"/>
                  </a:xfrm>
                  <a:custGeom>
                    <a:avLst/>
                    <a:gdLst>
                      <a:gd name="T0" fmla="*/ 2135 w 6058"/>
                      <a:gd name="T1" fmla="*/ 0 h 2990"/>
                      <a:gd name="T2" fmla="*/ 3918 w 6058"/>
                      <a:gd name="T3" fmla="*/ 0 h 2990"/>
                      <a:gd name="T4" fmla="*/ 3918 w 6058"/>
                      <a:gd name="T5" fmla="*/ 433 h 2990"/>
                      <a:gd name="T6" fmla="*/ 3928 w 6058"/>
                      <a:gd name="T7" fmla="*/ 518 h 2990"/>
                      <a:gd name="T8" fmla="*/ 3960 w 6058"/>
                      <a:gd name="T9" fmla="*/ 598 h 2990"/>
                      <a:gd name="T10" fmla="*/ 4003 w 6058"/>
                      <a:gd name="T11" fmla="*/ 662 h 2990"/>
                      <a:gd name="T12" fmla="*/ 4067 w 6058"/>
                      <a:gd name="T13" fmla="*/ 721 h 2990"/>
                      <a:gd name="T14" fmla="*/ 4142 w 6058"/>
                      <a:gd name="T15" fmla="*/ 764 h 2990"/>
                      <a:gd name="T16" fmla="*/ 5733 w 6058"/>
                      <a:gd name="T17" fmla="*/ 1426 h 2990"/>
                      <a:gd name="T18" fmla="*/ 5823 w 6058"/>
                      <a:gd name="T19" fmla="*/ 1479 h 2990"/>
                      <a:gd name="T20" fmla="*/ 5904 w 6058"/>
                      <a:gd name="T21" fmla="*/ 1543 h 2990"/>
                      <a:gd name="T22" fmla="*/ 5968 w 6058"/>
                      <a:gd name="T23" fmla="*/ 1623 h 2990"/>
                      <a:gd name="T24" fmla="*/ 6021 w 6058"/>
                      <a:gd name="T25" fmla="*/ 1714 h 2990"/>
                      <a:gd name="T26" fmla="*/ 6048 w 6058"/>
                      <a:gd name="T27" fmla="*/ 1815 h 2990"/>
                      <a:gd name="T28" fmla="*/ 6058 w 6058"/>
                      <a:gd name="T29" fmla="*/ 1922 h 2990"/>
                      <a:gd name="T30" fmla="*/ 6058 w 6058"/>
                      <a:gd name="T31" fmla="*/ 2632 h 2990"/>
                      <a:gd name="T32" fmla="*/ 6048 w 6058"/>
                      <a:gd name="T33" fmla="*/ 2728 h 2990"/>
                      <a:gd name="T34" fmla="*/ 6010 w 6058"/>
                      <a:gd name="T35" fmla="*/ 2814 h 2990"/>
                      <a:gd name="T36" fmla="*/ 5957 w 6058"/>
                      <a:gd name="T37" fmla="*/ 2883 h 2990"/>
                      <a:gd name="T38" fmla="*/ 5882 w 6058"/>
                      <a:gd name="T39" fmla="*/ 2942 h 2990"/>
                      <a:gd name="T40" fmla="*/ 5797 w 6058"/>
                      <a:gd name="T41" fmla="*/ 2979 h 2990"/>
                      <a:gd name="T42" fmla="*/ 5701 w 6058"/>
                      <a:gd name="T43" fmla="*/ 2990 h 2990"/>
                      <a:gd name="T44" fmla="*/ 352 w 6058"/>
                      <a:gd name="T45" fmla="*/ 2990 h 2990"/>
                      <a:gd name="T46" fmla="*/ 261 w 6058"/>
                      <a:gd name="T47" fmla="*/ 2979 h 2990"/>
                      <a:gd name="T48" fmla="*/ 176 w 6058"/>
                      <a:gd name="T49" fmla="*/ 2942 h 2990"/>
                      <a:gd name="T50" fmla="*/ 101 w 6058"/>
                      <a:gd name="T51" fmla="*/ 2883 h 2990"/>
                      <a:gd name="T52" fmla="*/ 48 w 6058"/>
                      <a:gd name="T53" fmla="*/ 2814 h 2990"/>
                      <a:gd name="T54" fmla="*/ 10 w 6058"/>
                      <a:gd name="T55" fmla="*/ 2728 h 2990"/>
                      <a:gd name="T56" fmla="*/ 0 w 6058"/>
                      <a:gd name="T57" fmla="*/ 2632 h 2990"/>
                      <a:gd name="T58" fmla="*/ 0 w 6058"/>
                      <a:gd name="T59" fmla="*/ 1922 h 2990"/>
                      <a:gd name="T60" fmla="*/ 10 w 6058"/>
                      <a:gd name="T61" fmla="*/ 1815 h 2990"/>
                      <a:gd name="T62" fmla="*/ 37 w 6058"/>
                      <a:gd name="T63" fmla="*/ 1714 h 2990"/>
                      <a:gd name="T64" fmla="*/ 85 w 6058"/>
                      <a:gd name="T65" fmla="*/ 1623 h 2990"/>
                      <a:gd name="T66" fmla="*/ 154 w 6058"/>
                      <a:gd name="T67" fmla="*/ 1543 h 2990"/>
                      <a:gd name="T68" fmla="*/ 235 w 6058"/>
                      <a:gd name="T69" fmla="*/ 1479 h 2990"/>
                      <a:gd name="T70" fmla="*/ 325 w 6058"/>
                      <a:gd name="T71" fmla="*/ 1426 h 2990"/>
                      <a:gd name="T72" fmla="*/ 1916 w 6058"/>
                      <a:gd name="T73" fmla="*/ 764 h 2990"/>
                      <a:gd name="T74" fmla="*/ 1991 w 6058"/>
                      <a:gd name="T75" fmla="*/ 721 h 2990"/>
                      <a:gd name="T76" fmla="*/ 2055 w 6058"/>
                      <a:gd name="T77" fmla="*/ 662 h 2990"/>
                      <a:gd name="T78" fmla="*/ 2098 w 6058"/>
                      <a:gd name="T79" fmla="*/ 598 h 2990"/>
                      <a:gd name="T80" fmla="*/ 2130 w 6058"/>
                      <a:gd name="T81" fmla="*/ 518 h 2990"/>
                      <a:gd name="T82" fmla="*/ 2135 w 6058"/>
                      <a:gd name="T83" fmla="*/ 433 h 2990"/>
                      <a:gd name="T84" fmla="*/ 2135 w 6058"/>
                      <a:gd name="T85" fmla="*/ 0 h 2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58" h="2990">
                        <a:moveTo>
                          <a:pt x="2135" y="0"/>
                        </a:moveTo>
                        <a:lnTo>
                          <a:pt x="3918" y="0"/>
                        </a:lnTo>
                        <a:lnTo>
                          <a:pt x="3918" y="433"/>
                        </a:lnTo>
                        <a:lnTo>
                          <a:pt x="3928" y="518"/>
                        </a:lnTo>
                        <a:lnTo>
                          <a:pt x="3960" y="598"/>
                        </a:lnTo>
                        <a:lnTo>
                          <a:pt x="4003" y="662"/>
                        </a:lnTo>
                        <a:lnTo>
                          <a:pt x="4067" y="721"/>
                        </a:lnTo>
                        <a:lnTo>
                          <a:pt x="4142" y="764"/>
                        </a:lnTo>
                        <a:lnTo>
                          <a:pt x="5733" y="1426"/>
                        </a:lnTo>
                        <a:lnTo>
                          <a:pt x="5823" y="1479"/>
                        </a:lnTo>
                        <a:lnTo>
                          <a:pt x="5904" y="1543"/>
                        </a:lnTo>
                        <a:lnTo>
                          <a:pt x="5968" y="1623"/>
                        </a:lnTo>
                        <a:lnTo>
                          <a:pt x="6021" y="1714"/>
                        </a:lnTo>
                        <a:lnTo>
                          <a:pt x="6048" y="1815"/>
                        </a:lnTo>
                        <a:lnTo>
                          <a:pt x="6058" y="1922"/>
                        </a:lnTo>
                        <a:lnTo>
                          <a:pt x="6058" y="2632"/>
                        </a:lnTo>
                        <a:lnTo>
                          <a:pt x="6048" y="2728"/>
                        </a:lnTo>
                        <a:lnTo>
                          <a:pt x="6010" y="2814"/>
                        </a:lnTo>
                        <a:lnTo>
                          <a:pt x="5957" y="2883"/>
                        </a:lnTo>
                        <a:lnTo>
                          <a:pt x="5882" y="2942"/>
                        </a:lnTo>
                        <a:lnTo>
                          <a:pt x="5797" y="2979"/>
                        </a:lnTo>
                        <a:lnTo>
                          <a:pt x="5701" y="2990"/>
                        </a:lnTo>
                        <a:lnTo>
                          <a:pt x="352" y="2990"/>
                        </a:lnTo>
                        <a:lnTo>
                          <a:pt x="261" y="2979"/>
                        </a:lnTo>
                        <a:lnTo>
                          <a:pt x="176" y="2942"/>
                        </a:lnTo>
                        <a:lnTo>
                          <a:pt x="101" y="2883"/>
                        </a:lnTo>
                        <a:lnTo>
                          <a:pt x="48" y="2814"/>
                        </a:lnTo>
                        <a:lnTo>
                          <a:pt x="10" y="2728"/>
                        </a:lnTo>
                        <a:lnTo>
                          <a:pt x="0" y="2632"/>
                        </a:lnTo>
                        <a:lnTo>
                          <a:pt x="0" y="1922"/>
                        </a:lnTo>
                        <a:lnTo>
                          <a:pt x="10" y="1815"/>
                        </a:lnTo>
                        <a:lnTo>
                          <a:pt x="37" y="1714"/>
                        </a:lnTo>
                        <a:lnTo>
                          <a:pt x="85" y="1623"/>
                        </a:lnTo>
                        <a:lnTo>
                          <a:pt x="154" y="1543"/>
                        </a:lnTo>
                        <a:lnTo>
                          <a:pt x="235" y="1479"/>
                        </a:lnTo>
                        <a:lnTo>
                          <a:pt x="325" y="1426"/>
                        </a:lnTo>
                        <a:lnTo>
                          <a:pt x="1916" y="764"/>
                        </a:lnTo>
                        <a:lnTo>
                          <a:pt x="1991" y="721"/>
                        </a:lnTo>
                        <a:lnTo>
                          <a:pt x="2055" y="662"/>
                        </a:lnTo>
                        <a:lnTo>
                          <a:pt x="2098" y="598"/>
                        </a:lnTo>
                        <a:lnTo>
                          <a:pt x="2130" y="518"/>
                        </a:lnTo>
                        <a:lnTo>
                          <a:pt x="2135" y="433"/>
                        </a:lnTo>
                        <a:lnTo>
                          <a:pt x="2135"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82" name="Freeform 40"/>
                  <p:cNvSpPr>
                    <a:spLocks/>
                  </p:cNvSpPr>
                  <p:nvPr/>
                </p:nvSpPr>
                <p:spPr bwMode="auto">
                  <a:xfrm>
                    <a:off x="5847150" y="4012432"/>
                    <a:ext cx="1570890" cy="571775"/>
                  </a:xfrm>
                  <a:custGeom>
                    <a:avLst/>
                    <a:gdLst>
                      <a:gd name="T0" fmla="*/ 1863 w 6058"/>
                      <a:gd name="T1" fmla="*/ 0 h 2205"/>
                      <a:gd name="T2" fmla="*/ 3026 w 6058"/>
                      <a:gd name="T3" fmla="*/ 502 h 2205"/>
                      <a:gd name="T4" fmla="*/ 4190 w 6058"/>
                      <a:gd name="T5" fmla="*/ 0 h 2205"/>
                      <a:gd name="T6" fmla="*/ 5733 w 6058"/>
                      <a:gd name="T7" fmla="*/ 641 h 2205"/>
                      <a:gd name="T8" fmla="*/ 5823 w 6058"/>
                      <a:gd name="T9" fmla="*/ 694 h 2205"/>
                      <a:gd name="T10" fmla="*/ 5904 w 6058"/>
                      <a:gd name="T11" fmla="*/ 758 h 2205"/>
                      <a:gd name="T12" fmla="*/ 5968 w 6058"/>
                      <a:gd name="T13" fmla="*/ 838 h 2205"/>
                      <a:gd name="T14" fmla="*/ 6021 w 6058"/>
                      <a:gd name="T15" fmla="*/ 929 h 2205"/>
                      <a:gd name="T16" fmla="*/ 6048 w 6058"/>
                      <a:gd name="T17" fmla="*/ 1030 h 2205"/>
                      <a:gd name="T18" fmla="*/ 6058 w 6058"/>
                      <a:gd name="T19" fmla="*/ 1137 h 2205"/>
                      <a:gd name="T20" fmla="*/ 6058 w 6058"/>
                      <a:gd name="T21" fmla="*/ 1847 h 2205"/>
                      <a:gd name="T22" fmla="*/ 6048 w 6058"/>
                      <a:gd name="T23" fmla="*/ 1943 h 2205"/>
                      <a:gd name="T24" fmla="*/ 6010 w 6058"/>
                      <a:gd name="T25" fmla="*/ 2029 h 2205"/>
                      <a:gd name="T26" fmla="*/ 5957 w 6058"/>
                      <a:gd name="T27" fmla="*/ 2098 h 2205"/>
                      <a:gd name="T28" fmla="*/ 5882 w 6058"/>
                      <a:gd name="T29" fmla="*/ 2157 h 2205"/>
                      <a:gd name="T30" fmla="*/ 5797 w 6058"/>
                      <a:gd name="T31" fmla="*/ 2194 h 2205"/>
                      <a:gd name="T32" fmla="*/ 5701 w 6058"/>
                      <a:gd name="T33" fmla="*/ 2205 h 2205"/>
                      <a:gd name="T34" fmla="*/ 352 w 6058"/>
                      <a:gd name="T35" fmla="*/ 2205 h 2205"/>
                      <a:gd name="T36" fmla="*/ 261 w 6058"/>
                      <a:gd name="T37" fmla="*/ 2194 h 2205"/>
                      <a:gd name="T38" fmla="*/ 176 w 6058"/>
                      <a:gd name="T39" fmla="*/ 2157 h 2205"/>
                      <a:gd name="T40" fmla="*/ 101 w 6058"/>
                      <a:gd name="T41" fmla="*/ 2098 h 2205"/>
                      <a:gd name="T42" fmla="*/ 48 w 6058"/>
                      <a:gd name="T43" fmla="*/ 2029 h 2205"/>
                      <a:gd name="T44" fmla="*/ 10 w 6058"/>
                      <a:gd name="T45" fmla="*/ 1943 h 2205"/>
                      <a:gd name="T46" fmla="*/ 0 w 6058"/>
                      <a:gd name="T47" fmla="*/ 1847 h 2205"/>
                      <a:gd name="T48" fmla="*/ 0 w 6058"/>
                      <a:gd name="T49" fmla="*/ 1137 h 2205"/>
                      <a:gd name="T50" fmla="*/ 10 w 6058"/>
                      <a:gd name="T51" fmla="*/ 1030 h 2205"/>
                      <a:gd name="T52" fmla="*/ 37 w 6058"/>
                      <a:gd name="T53" fmla="*/ 929 h 2205"/>
                      <a:gd name="T54" fmla="*/ 85 w 6058"/>
                      <a:gd name="T55" fmla="*/ 838 h 2205"/>
                      <a:gd name="T56" fmla="*/ 154 w 6058"/>
                      <a:gd name="T57" fmla="*/ 758 h 2205"/>
                      <a:gd name="T58" fmla="*/ 235 w 6058"/>
                      <a:gd name="T59" fmla="*/ 694 h 2205"/>
                      <a:gd name="T60" fmla="*/ 325 w 6058"/>
                      <a:gd name="T61" fmla="*/ 641 h 2205"/>
                      <a:gd name="T62" fmla="*/ 1863 w 6058"/>
                      <a:gd name="T63" fmla="*/ 0 h 2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58" h="2205">
                        <a:moveTo>
                          <a:pt x="1863" y="0"/>
                        </a:moveTo>
                        <a:lnTo>
                          <a:pt x="3026" y="502"/>
                        </a:lnTo>
                        <a:lnTo>
                          <a:pt x="4190" y="0"/>
                        </a:lnTo>
                        <a:lnTo>
                          <a:pt x="5733" y="641"/>
                        </a:lnTo>
                        <a:lnTo>
                          <a:pt x="5823" y="694"/>
                        </a:lnTo>
                        <a:lnTo>
                          <a:pt x="5904" y="758"/>
                        </a:lnTo>
                        <a:lnTo>
                          <a:pt x="5968" y="838"/>
                        </a:lnTo>
                        <a:lnTo>
                          <a:pt x="6021" y="929"/>
                        </a:lnTo>
                        <a:lnTo>
                          <a:pt x="6048" y="1030"/>
                        </a:lnTo>
                        <a:lnTo>
                          <a:pt x="6058" y="1137"/>
                        </a:lnTo>
                        <a:lnTo>
                          <a:pt x="6058" y="1847"/>
                        </a:lnTo>
                        <a:lnTo>
                          <a:pt x="6048" y="1943"/>
                        </a:lnTo>
                        <a:lnTo>
                          <a:pt x="6010" y="2029"/>
                        </a:lnTo>
                        <a:lnTo>
                          <a:pt x="5957" y="2098"/>
                        </a:lnTo>
                        <a:lnTo>
                          <a:pt x="5882" y="2157"/>
                        </a:lnTo>
                        <a:lnTo>
                          <a:pt x="5797" y="2194"/>
                        </a:lnTo>
                        <a:lnTo>
                          <a:pt x="5701" y="2205"/>
                        </a:lnTo>
                        <a:lnTo>
                          <a:pt x="352" y="2205"/>
                        </a:lnTo>
                        <a:lnTo>
                          <a:pt x="261" y="2194"/>
                        </a:lnTo>
                        <a:lnTo>
                          <a:pt x="176" y="2157"/>
                        </a:lnTo>
                        <a:lnTo>
                          <a:pt x="101" y="2098"/>
                        </a:lnTo>
                        <a:lnTo>
                          <a:pt x="48" y="2029"/>
                        </a:lnTo>
                        <a:lnTo>
                          <a:pt x="10" y="1943"/>
                        </a:lnTo>
                        <a:lnTo>
                          <a:pt x="0" y="1847"/>
                        </a:lnTo>
                        <a:lnTo>
                          <a:pt x="0" y="1137"/>
                        </a:lnTo>
                        <a:lnTo>
                          <a:pt x="10" y="1030"/>
                        </a:lnTo>
                        <a:lnTo>
                          <a:pt x="37" y="929"/>
                        </a:lnTo>
                        <a:lnTo>
                          <a:pt x="85" y="838"/>
                        </a:lnTo>
                        <a:lnTo>
                          <a:pt x="154" y="758"/>
                        </a:lnTo>
                        <a:lnTo>
                          <a:pt x="235" y="694"/>
                        </a:lnTo>
                        <a:lnTo>
                          <a:pt x="325" y="641"/>
                        </a:lnTo>
                        <a:lnTo>
                          <a:pt x="1863"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83" name="Freeform 41"/>
                  <p:cNvSpPr>
                    <a:spLocks/>
                  </p:cNvSpPr>
                  <p:nvPr/>
                </p:nvSpPr>
                <p:spPr bwMode="auto">
                  <a:xfrm>
                    <a:off x="6280195" y="3808875"/>
                    <a:ext cx="582925" cy="252048"/>
                  </a:xfrm>
                  <a:custGeom>
                    <a:avLst/>
                    <a:gdLst>
                      <a:gd name="T0" fmla="*/ 465 w 2248"/>
                      <a:gd name="T1" fmla="*/ 0 h 972"/>
                      <a:gd name="T2" fmla="*/ 2248 w 2248"/>
                      <a:gd name="T3" fmla="*/ 0 h 972"/>
                      <a:gd name="T4" fmla="*/ 2248 w 2248"/>
                      <a:gd name="T5" fmla="*/ 11 h 972"/>
                      <a:gd name="T6" fmla="*/ 2242 w 2248"/>
                      <a:gd name="T7" fmla="*/ 32 h 972"/>
                      <a:gd name="T8" fmla="*/ 2226 w 2248"/>
                      <a:gd name="T9" fmla="*/ 69 h 972"/>
                      <a:gd name="T10" fmla="*/ 2210 w 2248"/>
                      <a:gd name="T11" fmla="*/ 118 h 972"/>
                      <a:gd name="T12" fmla="*/ 2184 w 2248"/>
                      <a:gd name="T13" fmla="*/ 176 h 972"/>
                      <a:gd name="T14" fmla="*/ 2146 w 2248"/>
                      <a:gd name="T15" fmla="*/ 240 h 972"/>
                      <a:gd name="T16" fmla="*/ 2104 w 2248"/>
                      <a:gd name="T17" fmla="*/ 310 h 972"/>
                      <a:gd name="T18" fmla="*/ 2056 w 2248"/>
                      <a:gd name="T19" fmla="*/ 384 h 972"/>
                      <a:gd name="T20" fmla="*/ 1992 w 2248"/>
                      <a:gd name="T21" fmla="*/ 465 h 972"/>
                      <a:gd name="T22" fmla="*/ 1922 w 2248"/>
                      <a:gd name="T23" fmla="*/ 539 h 972"/>
                      <a:gd name="T24" fmla="*/ 1837 w 2248"/>
                      <a:gd name="T25" fmla="*/ 614 h 972"/>
                      <a:gd name="T26" fmla="*/ 1741 w 2248"/>
                      <a:gd name="T27" fmla="*/ 689 h 972"/>
                      <a:gd name="T28" fmla="*/ 1634 w 2248"/>
                      <a:gd name="T29" fmla="*/ 758 h 972"/>
                      <a:gd name="T30" fmla="*/ 1516 w 2248"/>
                      <a:gd name="T31" fmla="*/ 822 h 972"/>
                      <a:gd name="T32" fmla="*/ 1383 w 2248"/>
                      <a:gd name="T33" fmla="*/ 876 h 972"/>
                      <a:gd name="T34" fmla="*/ 1234 w 2248"/>
                      <a:gd name="T35" fmla="*/ 918 h 972"/>
                      <a:gd name="T36" fmla="*/ 1068 w 2248"/>
                      <a:gd name="T37" fmla="*/ 950 h 972"/>
                      <a:gd name="T38" fmla="*/ 892 w 2248"/>
                      <a:gd name="T39" fmla="*/ 966 h 972"/>
                      <a:gd name="T40" fmla="*/ 694 w 2248"/>
                      <a:gd name="T41" fmla="*/ 972 h 972"/>
                      <a:gd name="T42" fmla="*/ 481 w 2248"/>
                      <a:gd name="T43" fmla="*/ 956 h 972"/>
                      <a:gd name="T44" fmla="*/ 251 w 2248"/>
                      <a:gd name="T45" fmla="*/ 924 h 972"/>
                      <a:gd name="T46" fmla="*/ 0 w 2248"/>
                      <a:gd name="T47" fmla="*/ 865 h 972"/>
                      <a:gd name="T48" fmla="*/ 246 w 2248"/>
                      <a:gd name="T49" fmla="*/ 764 h 972"/>
                      <a:gd name="T50" fmla="*/ 321 w 2248"/>
                      <a:gd name="T51" fmla="*/ 721 h 972"/>
                      <a:gd name="T52" fmla="*/ 385 w 2248"/>
                      <a:gd name="T53" fmla="*/ 662 h 972"/>
                      <a:gd name="T54" fmla="*/ 428 w 2248"/>
                      <a:gd name="T55" fmla="*/ 598 h 972"/>
                      <a:gd name="T56" fmla="*/ 460 w 2248"/>
                      <a:gd name="T57" fmla="*/ 518 h 972"/>
                      <a:gd name="T58" fmla="*/ 465 w 2248"/>
                      <a:gd name="T59" fmla="*/ 433 h 972"/>
                      <a:gd name="T60" fmla="*/ 465 w 2248"/>
                      <a:gd name="T61" fmla="*/ 0 h 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48" h="972">
                        <a:moveTo>
                          <a:pt x="465" y="0"/>
                        </a:moveTo>
                        <a:lnTo>
                          <a:pt x="2248" y="0"/>
                        </a:lnTo>
                        <a:lnTo>
                          <a:pt x="2248" y="11"/>
                        </a:lnTo>
                        <a:lnTo>
                          <a:pt x="2242" y="32"/>
                        </a:lnTo>
                        <a:lnTo>
                          <a:pt x="2226" y="69"/>
                        </a:lnTo>
                        <a:lnTo>
                          <a:pt x="2210" y="118"/>
                        </a:lnTo>
                        <a:lnTo>
                          <a:pt x="2184" y="176"/>
                        </a:lnTo>
                        <a:lnTo>
                          <a:pt x="2146" y="240"/>
                        </a:lnTo>
                        <a:lnTo>
                          <a:pt x="2104" y="310"/>
                        </a:lnTo>
                        <a:lnTo>
                          <a:pt x="2056" y="384"/>
                        </a:lnTo>
                        <a:lnTo>
                          <a:pt x="1992" y="465"/>
                        </a:lnTo>
                        <a:lnTo>
                          <a:pt x="1922" y="539"/>
                        </a:lnTo>
                        <a:lnTo>
                          <a:pt x="1837" y="614"/>
                        </a:lnTo>
                        <a:lnTo>
                          <a:pt x="1741" y="689"/>
                        </a:lnTo>
                        <a:lnTo>
                          <a:pt x="1634" y="758"/>
                        </a:lnTo>
                        <a:lnTo>
                          <a:pt x="1516" y="822"/>
                        </a:lnTo>
                        <a:lnTo>
                          <a:pt x="1383" y="876"/>
                        </a:lnTo>
                        <a:lnTo>
                          <a:pt x="1234" y="918"/>
                        </a:lnTo>
                        <a:lnTo>
                          <a:pt x="1068" y="950"/>
                        </a:lnTo>
                        <a:lnTo>
                          <a:pt x="892" y="966"/>
                        </a:lnTo>
                        <a:lnTo>
                          <a:pt x="694" y="972"/>
                        </a:lnTo>
                        <a:lnTo>
                          <a:pt x="481" y="956"/>
                        </a:lnTo>
                        <a:lnTo>
                          <a:pt x="251" y="924"/>
                        </a:lnTo>
                        <a:lnTo>
                          <a:pt x="0" y="865"/>
                        </a:lnTo>
                        <a:lnTo>
                          <a:pt x="246" y="764"/>
                        </a:lnTo>
                        <a:lnTo>
                          <a:pt x="321" y="721"/>
                        </a:lnTo>
                        <a:lnTo>
                          <a:pt x="385" y="662"/>
                        </a:lnTo>
                        <a:lnTo>
                          <a:pt x="428" y="598"/>
                        </a:lnTo>
                        <a:lnTo>
                          <a:pt x="460" y="518"/>
                        </a:lnTo>
                        <a:lnTo>
                          <a:pt x="465" y="433"/>
                        </a:lnTo>
                        <a:lnTo>
                          <a:pt x="465" y="0"/>
                        </a:lnTo>
                        <a:close/>
                      </a:path>
                    </a:pathLst>
                  </a:custGeom>
                  <a:solidFill>
                    <a:srgbClr val="D294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84" name="Freeform 42"/>
                  <p:cNvSpPr>
                    <a:spLocks/>
                  </p:cNvSpPr>
                  <p:nvPr/>
                </p:nvSpPr>
                <p:spPr bwMode="auto">
                  <a:xfrm>
                    <a:off x="5847150" y="4210284"/>
                    <a:ext cx="276682" cy="373923"/>
                  </a:xfrm>
                  <a:custGeom>
                    <a:avLst/>
                    <a:gdLst>
                      <a:gd name="T0" fmla="*/ 149 w 1067"/>
                      <a:gd name="T1" fmla="*/ 0 h 1442"/>
                      <a:gd name="T2" fmla="*/ 864 w 1067"/>
                      <a:gd name="T3" fmla="*/ 566 h 1442"/>
                      <a:gd name="T4" fmla="*/ 950 w 1067"/>
                      <a:gd name="T5" fmla="*/ 652 h 1442"/>
                      <a:gd name="T6" fmla="*/ 1014 w 1067"/>
                      <a:gd name="T7" fmla="*/ 753 h 1442"/>
                      <a:gd name="T8" fmla="*/ 1051 w 1067"/>
                      <a:gd name="T9" fmla="*/ 865 h 1442"/>
                      <a:gd name="T10" fmla="*/ 1067 w 1067"/>
                      <a:gd name="T11" fmla="*/ 988 h 1442"/>
                      <a:gd name="T12" fmla="*/ 1067 w 1067"/>
                      <a:gd name="T13" fmla="*/ 1442 h 1442"/>
                      <a:gd name="T14" fmla="*/ 352 w 1067"/>
                      <a:gd name="T15" fmla="*/ 1442 h 1442"/>
                      <a:gd name="T16" fmla="*/ 261 w 1067"/>
                      <a:gd name="T17" fmla="*/ 1431 h 1442"/>
                      <a:gd name="T18" fmla="*/ 176 w 1067"/>
                      <a:gd name="T19" fmla="*/ 1394 h 1442"/>
                      <a:gd name="T20" fmla="*/ 101 w 1067"/>
                      <a:gd name="T21" fmla="*/ 1335 h 1442"/>
                      <a:gd name="T22" fmla="*/ 48 w 1067"/>
                      <a:gd name="T23" fmla="*/ 1266 h 1442"/>
                      <a:gd name="T24" fmla="*/ 10 w 1067"/>
                      <a:gd name="T25" fmla="*/ 1180 h 1442"/>
                      <a:gd name="T26" fmla="*/ 0 w 1067"/>
                      <a:gd name="T27" fmla="*/ 1084 h 1442"/>
                      <a:gd name="T28" fmla="*/ 0 w 1067"/>
                      <a:gd name="T29" fmla="*/ 374 h 1442"/>
                      <a:gd name="T30" fmla="*/ 10 w 1067"/>
                      <a:gd name="T31" fmla="*/ 267 h 1442"/>
                      <a:gd name="T32" fmla="*/ 37 w 1067"/>
                      <a:gd name="T33" fmla="*/ 166 h 1442"/>
                      <a:gd name="T34" fmla="*/ 85 w 1067"/>
                      <a:gd name="T35" fmla="*/ 81 h 1442"/>
                      <a:gd name="T36" fmla="*/ 149 w 1067"/>
                      <a:gd name="T37" fmla="*/ 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67" h="1442">
                        <a:moveTo>
                          <a:pt x="149" y="0"/>
                        </a:moveTo>
                        <a:lnTo>
                          <a:pt x="864" y="566"/>
                        </a:lnTo>
                        <a:lnTo>
                          <a:pt x="950" y="652"/>
                        </a:lnTo>
                        <a:lnTo>
                          <a:pt x="1014" y="753"/>
                        </a:lnTo>
                        <a:lnTo>
                          <a:pt x="1051" y="865"/>
                        </a:lnTo>
                        <a:lnTo>
                          <a:pt x="1067" y="988"/>
                        </a:lnTo>
                        <a:lnTo>
                          <a:pt x="1067" y="1442"/>
                        </a:lnTo>
                        <a:lnTo>
                          <a:pt x="352" y="1442"/>
                        </a:lnTo>
                        <a:lnTo>
                          <a:pt x="261" y="1431"/>
                        </a:lnTo>
                        <a:lnTo>
                          <a:pt x="176" y="1394"/>
                        </a:lnTo>
                        <a:lnTo>
                          <a:pt x="101" y="1335"/>
                        </a:lnTo>
                        <a:lnTo>
                          <a:pt x="48" y="1266"/>
                        </a:lnTo>
                        <a:lnTo>
                          <a:pt x="10" y="1180"/>
                        </a:lnTo>
                        <a:lnTo>
                          <a:pt x="0" y="1084"/>
                        </a:lnTo>
                        <a:lnTo>
                          <a:pt x="0" y="374"/>
                        </a:lnTo>
                        <a:lnTo>
                          <a:pt x="10" y="267"/>
                        </a:lnTo>
                        <a:lnTo>
                          <a:pt x="37" y="166"/>
                        </a:lnTo>
                        <a:lnTo>
                          <a:pt x="85" y="81"/>
                        </a:lnTo>
                        <a:lnTo>
                          <a:pt x="149"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85" name="Freeform 43"/>
                  <p:cNvSpPr>
                    <a:spLocks/>
                  </p:cNvSpPr>
                  <p:nvPr/>
                </p:nvSpPr>
                <p:spPr bwMode="auto">
                  <a:xfrm>
                    <a:off x="7141358" y="4210284"/>
                    <a:ext cx="276682" cy="373923"/>
                  </a:xfrm>
                  <a:custGeom>
                    <a:avLst/>
                    <a:gdLst>
                      <a:gd name="T0" fmla="*/ 918 w 1067"/>
                      <a:gd name="T1" fmla="*/ 0 h 1442"/>
                      <a:gd name="T2" fmla="*/ 982 w 1067"/>
                      <a:gd name="T3" fmla="*/ 81 h 1442"/>
                      <a:gd name="T4" fmla="*/ 1030 w 1067"/>
                      <a:gd name="T5" fmla="*/ 171 h 1442"/>
                      <a:gd name="T6" fmla="*/ 1057 w 1067"/>
                      <a:gd name="T7" fmla="*/ 267 h 1442"/>
                      <a:gd name="T8" fmla="*/ 1067 w 1067"/>
                      <a:gd name="T9" fmla="*/ 374 h 1442"/>
                      <a:gd name="T10" fmla="*/ 1067 w 1067"/>
                      <a:gd name="T11" fmla="*/ 1084 h 1442"/>
                      <a:gd name="T12" fmla="*/ 1057 w 1067"/>
                      <a:gd name="T13" fmla="*/ 1180 h 1442"/>
                      <a:gd name="T14" fmla="*/ 1019 w 1067"/>
                      <a:gd name="T15" fmla="*/ 1266 h 1442"/>
                      <a:gd name="T16" fmla="*/ 966 w 1067"/>
                      <a:gd name="T17" fmla="*/ 1335 h 1442"/>
                      <a:gd name="T18" fmla="*/ 891 w 1067"/>
                      <a:gd name="T19" fmla="*/ 1394 h 1442"/>
                      <a:gd name="T20" fmla="*/ 806 w 1067"/>
                      <a:gd name="T21" fmla="*/ 1431 h 1442"/>
                      <a:gd name="T22" fmla="*/ 710 w 1067"/>
                      <a:gd name="T23" fmla="*/ 1442 h 1442"/>
                      <a:gd name="T24" fmla="*/ 0 w 1067"/>
                      <a:gd name="T25" fmla="*/ 1442 h 1442"/>
                      <a:gd name="T26" fmla="*/ 0 w 1067"/>
                      <a:gd name="T27" fmla="*/ 988 h 1442"/>
                      <a:gd name="T28" fmla="*/ 10 w 1067"/>
                      <a:gd name="T29" fmla="*/ 865 h 1442"/>
                      <a:gd name="T30" fmla="*/ 53 w 1067"/>
                      <a:gd name="T31" fmla="*/ 753 h 1442"/>
                      <a:gd name="T32" fmla="*/ 117 w 1067"/>
                      <a:gd name="T33" fmla="*/ 652 h 1442"/>
                      <a:gd name="T34" fmla="*/ 197 w 1067"/>
                      <a:gd name="T35" fmla="*/ 566 h 1442"/>
                      <a:gd name="T36" fmla="*/ 918 w 1067"/>
                      <a:gd name="T37" fmla="*/ 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67" h="1442">
                        <a:moveTo>
                          <a:pt x="918" y="0"/>
                        </a:moveTo>
                        <a:lnTo>
                          <a:pt x="982" y="81"/>
                        </a:lnTo>
                        <a:lnTo>
                          <a:pt x="1030" y="171"/>
                        </a:lnTo>
                        <a:lnTo>
                          <a:pt x="1057" y="267"/>
                        </a:lnTo>
                        <a:lnTo>
                          <a:pt x="1067" y="374"/>
                        </a:lnTo>
                        <a:lnTo>
                          <a:pt x="1067" y="1084"/>
                        </a:lnTo>
                        <a:lnTo>
                          <a:pt x="1057" y="1180"/>
                        </a:lnTo>
                        <a:lnTo>
                          <a:pt x="1019" y="1266"/>
                        </a:lnTo>
                        <a:lnTo>
                          <a:pt x="966" y="1335"/>
                        </a:lnTo>
                        <a:lnTo>
                          <a:pt x="891" y="1394"/>
                        </a:lnTo>
                        <a:lnTo>
                          <a:pt x="806" y="1431"/>
                        </a:lnTo>
                        <a:lnTo>
                          <a:pt x="710" y="1442"/>
                        </a:lnTo>
                        <a:lnTo>
                          <a:pt x="0" y="1442"/>
                        </a:lnTo>
                        <a:lnTo>
                          <a:pt x="0" y="988"/>
                        </a:lnTo>
                        <a:lnTo>
                          <a:pt x="10" y="865"/>
                        </a:lnTo>
                        <a:lnTo>
                          <a:pt x="53" y="753"/>
                        </a:lnTo>
                        <a:lnTo>
                          <a:pt x="117" y="652"/>
                        </a:lnTo>
                        <a:lnTo>
                          <a:pt x="197" y="566"/>
                        </a:lnTo>
                        <a:lnTo>
                          <a:pt x="91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86" name="Freeform 44"/>
                  <p:cNvSpPr>
                    <a:spLocks/>
                  </p:cNvSpPr>
                  <p:nvPr/>
                </p:nvSpPr>
                <p:spPr bwMode="auto">
                  <a:xfrm>
                    <a:off x="6586179" y="4142605"/>
                    <a:ext cx="92832" cy="348770"/>
                  </a:xfrm>
                  <a:custGeom>
                    <a:avLst/>
                    <a:gdLst>
                      <a:gd name="T0" fmla="*/ 0 w 358"/>
                      <a:gd name="T1" fmla="*/ 0 h 1345"/>
                      <a:gd name="T2" fmla="*/ 358 w 358"/>
                      <a:gd name="T3" fmla="*/ 0 h 1345"/>
                      <a:gd name="T4" fmla="*/ 358 w 358"/>
                      <a:gd name="T5" fmla="*/ 1196 h 1345"/>
                      <a:gd name="T6" fmla="*/ 347 w 358"/>
                      <a:gd name="T7" fmla="*/ 1255 h 1345"/>
                      <a:gd name="T8" fmla="*/ 315 w 358"/>
                      <a:gd name="T9" fmla="*/ 1303 h 1345"/>
                      <a:gd name="T10" fmla="*/ 262 w 358"/>
                      <a:gd name="T11" fmla="*/ 1335 h 1345"/>
                      <a:gd name="T12" fmla="*/ 203 w 358"/>
                      <a:gd name="T13" fmla="*/ 1345 h 1345"/>
                      <a:gd name="T14" fmla="*/ 150 w 358"/>
                      <a:gd name="T15" fmla="*/ 1345 h 1345"/>
                      <a:gd name="T16" fmla="*/ 91 w 358"/>
                      <a:gd name="T17" fmla="*/ 1335 h 1345"/>
                      <a:gd name="T18" fmla="*/ 43 w 358"/>
                      <a:gd name="T19" fmla="*/ 1303 h 1345"/>
                      <a:gd name="T20" fmla="*/ 11 w 358"/>
                      <a:gd name="T21" fmla="*/ 1255 h 1345"/>
                      <a:gd name="T22" fmla="*/ 0 w 358"/>
                      <a:gd name="T23" fmla="*/ 1196 h 1345"/>
                      <a:gd name="T24" fmla="*/ 0 w 358"/>
                      <a:gd name="T25" fmla="*/ 0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8" h="1345">
                        <a:moveTo>
                          <a:pt x="0" y="0"/>
                        </a:moveTo>
                        <a:lnTo>
                          <a:pt x="358" y="0"/>
                        </a:lnTo>
                        <a:lnTo>
                          <a:pt x="358" y="1196"/>
                        </a:lnTo>
                        <a:lnTo>
                          <a:pt x="347" y="1255"/>
                        </a:lnTo>
                        <a:lnTo>
                          <a:pt x="315" y="1303"/>
                        </a:lnTo>
                        <a:lnTo>
                          <a:pt x="262" y="1335"/>
                        </a:lnTo>
                        <a:lnTo>
                          <a:pt x="203" y="1345"/>
                        </a:lnTo>
                        <a:lnTo>
                          <a:pt x="150" y="1345"/>
                        </a:lnTo>
                        <a:lnTo>
                          <a:pt x="91" y="1335"/>
                        </a:lnTo>
                        <a:lnTo>
                          <a:pt x="43" y="1303"/>
                        </a:lnTo>
                        <a:lnTo>
                          <a:pt x="11" y="1255"/>
                        </a:lnTo>
                        <a:lnTo>
                          <a:pt x="0" y="1196"/>
                        </a:lnTo>
                        <a:lnTo>
                          <a:pt x="0" y="0"/>
                        </a:lnTo>
                        <a:close/>
                      </a:path>
                    </a:pathLst>
                  </a:custGeom>
                  <a:solidFill>
                    <a:schemeClr val="accent2">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87" name="Freeform 45"/>
                  <p:cNvSpPr>
                    <a:spLocks/>
                  </p:cNvSpPr>
                  <p:nvPr/>
                </p:nvSpPr>
                <p:spPr bwMode="auto">
                  <a:xfrm>
                    <a:off x="6262302" y="3937751"/>
                    <a:ext cx="369515" cy="336323"/>
                  </a:xfrm>
                  <a:custGeom>
                    <a:avLst/>
                    <a:gdLst>
                      <a:gd name="T0" fmla="*/ 299 w 1425"/>
                      <a:gd name="T1" fmla="*/ 0 h 1297"/>
                      <a:gd name="T2" fmla="*/ 352 w 1425"/>
                      <a:gd name="T3" fmla="*/ 0 h 1297"/>
                      <a:gd name="T4" fmla="*/ 406 w 1425"/>
                      <a:gd name="T5" fmla="*/ 26 h 1297"/>
                      <a:gd name="T6" fmla="*/ 1425 w 1425"/>
                      <a:gd name="T7" fmla="*/ 790 h 1297"/>
                      <a:gd name="T8" fmla="*/ 833 w 1425"/>
                      <a:gd name="T9" fmla="*/ 1265 h 1297"/>
                      <a:gd name="T10" fmla="*/ 779 w 1425"/>
                      <a:gd name="T11" fmla="*/ 1292 h 1297"/>
                      <a:gd name="T12" fmla="*/ 721 w 1425"/>
                      <a:gd name="T13" fmla="*/ 1297 h 1297"/>
                      <a:gd name="T14" fmla="*/ 667 w 1425"/>
                      <a:gd name="T15" fmla="*/ 1276 h 1297"/>
                      <a:gd name="T16" fmla="*/ 625 w 1425"/>
                      <a:gd name="T17" fmla="*/ 1238 h 1297"/>
                      <a:gd name="T18" fmla="*/ 0 w 1425"/>
                      <a:gd name="T19" fmla="*/ 363 h 1297"/>
                      <a:gd name="T20" fmla="*/ 203 w 1425"/>
                      <a:gd name="T21" fmla="*/ 58 h 1297"/>
                      <a:gd name="T22" fmla="*/ 246 w 1425"/>
                      <a:gd name="T23" fmla="*/ 21 h 1297"/>
                      <a:gd name="T24" fmla="*/ 299 w 1425"/>
                      <a:gd name="T25" fmla="*/ 0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5" h="1297">
                        <a:moveTo>
                          <a:pt x="299" y="0"/>
                        </a:moveTo>
                        <a:lnTo>
                          <a:pt x="352" y="0"/>
                        </a:lnTo>
                        <a:lnTo>
                          <a:pt x="406" y="26"/>
                        </a:lnTo>
                        <a:lnTo>
                          <a:pt x="1425" y="790"/>
                        </a:lnTo>
                        <a:lnTo>
                          <a:pt x="833" y="1265"/>
                        </a:lnTo>
                        <a:lnTo>
                          <a:pt x="779" y="1292"/>
                        </a:lnTo>
                        <a:lnTo>
                          <a:pt x="721" y="1297"/>
                        </a:lnTo>
                        <a:lnTo>
                          <a:pt x="667" y="1276"/>
                        </a:lnTo>
                        <a:lnTo>
                          <a:pt x="625" y="1238"/>
                        </a:lnTo>
                        <a:lnTo>
                          <a:pt x="0" y="363"/>
                        </a:lnTo>
                        <a:lnTo>
                          <a:pt x="203" y="58"/>
                        </a:lnTo>
                        <a:lnTo>
                          <a:pt x="246" y="21"/>
                        </a:lnTo>
                        <a:lnTo>
                          <a:pt x="299"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88" name="Freeform 46"/>
                  <p:cNvSpPr>
                    <a:spLocks/>
                  </p:cNvSpPr>
                  <p:nvPr/>
                </p:nvSpPr>
                <p:spPr bwMode="auto">
                  <a:xfrm>
                    <a:off x="6631817" y="3937751"/>
                    <a:ext cx="371070" cy="336323"/>
                  </a:xfrm>
                  <a:custGeom>
                    <a:avLst/>
                    <a:gdLst>
                      <a:gd name="T0" fmla="*/ 1132 w 1431"/>
                      <a:gd name="T1" fmla="*/ 0 h 1297"/>
                      <a:gd name="T2" fmla="*/ 1185 w 1431"/>
                      <a:gd name="T3" fmla="*/ 21 h 1297"/>
                      <a:gd name="T4" fmla="*/ 1228 w 1431"/>
                      <a:gd name="T5" fmla="*/ 58 h 1297"/>
                      <a:gd name="T6" fmla="*/ 1431 w 1431"/>
                      <a:gd name="T7" fmla="*/ 363 h 1297"/>
                      <a:gd name="T8" fmla="*/ 801 w 1431"/>
                      <a:gd name="T9" fmla="*/ 1238 h 1297"/>
                      <a:gd name="T10" fmla="*/ 758 w 1431"/>
                      <a:gd name="T11" fmla="*/ 1276 h 1297"/>
                      <a:gd name="T12" fmla="*/ 705 w 1431"/>
                      <a:gd name="T13" fmla="*/ 1297 h 1297"/>
                      <a:gd name="T14" fmla="*/ 652 w 1431"/>
                      <a:gd name="T15" fmla="*/ 1292 h 1297"/>
                      <a:gd name="T16" fmla="*/ 598 w 1431"/>
                      <a:gd name="T17" fmla="*/ 1265 h 1297"/>
                      <a:gd name="T18" fmla="*/ 0 w 1431"/>
                      <a:gd name="T19" fmla="*/ 790 h 1297"/>
                      <a:gd name="T20" fmla="*/ 1025 w 1431"/>
                      <a:gd name="T21" fmla="*/ 26 h 1297"/>
                      <a:gd name="T22" fmla="*/ 1079 w 1431"/>
                      <a:gd name="T23" fmla="*/ 0 h 1297"/>
                      <a:gd name="T24" fmla="*/ 1132 w 1431"/>
                      <a:gd name="T25" fmla="*/ 0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31" h="1297">
                        <a:moveTo>
                          <a:pt x="1132" y="0"/>
                        </a:moveTo>
                        <a:lnTo>
                          <a:pt x="1185" y="21"/>
                        </a:lnTo>
                        <a:lnTo>
                          <a:pt x="1228" y="58"/>
                        </a:lnTo>
                        <a:lnTo>
                          <a:pt x="1431" y="363"/>
                        </a:lnTo>
                        <a:lnTo>
                          <a:pt x="801" y="1238"/>
                        </a:lnTo>
                        <a:lnTo>
                          <a:pt x="758" y="1276"/>
                        </a:lnTo>
                        <a:lnTo>
                          <a:pt x="705" y="1297"/>
                        </a:lnTo>
                        <a:lnTo>
                          <a:pt x="652" y="1292"/>
                        </a:lnTo>
                        <a:lnTo>
                          <a:pt x="598" y="1265"/>
                        </a:lnTo>
                        <a:lnTo>
                          <a:pt x="0" y="790"/>
                        </a:lnTo>
                        <a:lnTo>
                          <a:pt x="1025" y="26"/>
                        </a:lnTo>
                        <a:lnTo>
                          <a:pt x="1079" y="0"/>
                        </a:lnTo>
                        <a:lnTo>
                          <a:pt x="1132"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90" name="Freeform 49"/>
                  <p:cNvSpPr>
                    <a:spLocks/>
                  </p:cNvSpPr>
                  <p:nvPr/>
                </p:nvSpPr>
                <p:spPr bwMode="auto">
                  <a:xfrm>
                    <a:off x="6771584" y="4491374"/>
                    <a:ext cx="276941" cy="92832"/>
                  </a:xfrm>
                  <a:custGeom>
                    <a:avLst/>
                    <a:gdLst>
                      <a:gd name="T0" fmla="*/ 299 w 1068"/>
                      <a:gd name="T1" fmla="*/ 0 h 358"/>
                      <a:gd name="T2" fmla="*/ 764 w 1068"/>
                      <a:gd name="T3" fmla="*/ 0 h 358"/>
                      <a:gd name="T4" fmla="*/ 860 w 1068"/>
                      <a:gd name="T5" fmla="*/ 16 h 358"/>
                      <a:gd name="T6" fmla="*/ 945 w 1068"/>
                      <a:gd name="T7" fmla="*/ 59 h 358"/>
                      <a:gd name="T8" fmla="*/ 1009 w 1068"/>
                      <a:gd name="T9" fmla="*/ 123 h 358"/>
                      <a:gd name="T10" fmla="*/ 1052 w 1068"/>
                      <a:gd name="T11" fmla="*/ 209 h 358"/>
                      <a:gd name="T12" fmla="*/ 1068 w 1068"/>
                      <a:gd name="T13" fmla="*/ 305 h 358"/>
                      <a:gd name="T14" fmla="*/ 1068 w 1068"/>
                      <a:gd name="T15" fmla="*/ 358 h 358"/>
                      <a:gd name="T16" fmla="*/ 0 w 1068"/>
                      <a:gd name="T17" fmla="*/ 358 h 358"/>
                      <a:gd name="T18" fmla="*/ 0 w 1068"/>
                      <a:gd name="T19" fmla="*/ 305 h 358"/>
                      <a:gd name="T20" fmla="*/ 16 w 1068"/>
                      <a:gd name="T21" fmla="*/ 209 h 358"/>
                      <a:gd name="T22" fmla="*/ 59 w 1068"/>
                      <a:gd name="T23" fmla="*/ 123 h 358"/>
                      <a:gd name="T24" fmla="*/ 123 w 1068"/>
                      <a:gd name="T25" fmla="*/ 59 h 358"/>
                      <a:gd name="T26" fmla="*/ 203 w 1068"/>
                      <a:gd name="T27" fmla="*/ 16 h 358"/>
                      <a:gd name="T28" fmla="*/ 299 w 1068"/>
                      <a:gd name="T29"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8" h="358">
                        <a:moveTo>
                          <a:pt x="299" y="0"/>
                        </a:moveTo>
                        <a:lnTo>
                          <a:pt x="764" y="0"/>
                        </a:lnTo>
                        <a:lnTo>
                          <a:pt x="860" y="16"/>
                        </a:lnTo>
                        <a:lnTo>
                          <a:pt x="945" y="59"/>
                        </a:lnTo>
                        <a:lnTo>
                          <a:pt x="1009" y="123"/>
                        </a:lnTo>
                        <a:lnTo>
                          <a:pt x="1052" y="209"/>
                        </a:lnTo>
                        <a:lnTo>
                          <a:pt x="1068" y="305"/>
                        </a:lnTo>
                        <a:lnTo>
                          <a:pt x="1068" y="358"/>
                        </a:lnTo>
                        <a:lnTo>
                          <a:pt x="0" y="358"/>
                        </a:lnTo>
                        <a:lnTo>
                          <a:pt x="0" y="305"/>
                        </a:lnTo>
                        <a:lnTo>
                          <a:pt x="16" y="209"/>
                        </a:lnTo>
                        <a:lnTo>
                          <a:pt x="59" y="123"/>
                        </a:lnTo>
                        <a:lnTo>
                          <a:pt x="123" y="59"/>
                        </a:lnTo>
                        <a:lnTo>
                          <a:pt x="203" y="16"/>
                        </a:lnTo>
                        <a:lnTo>
                          <a:pt x="299" y="0"/>
                        </a:lnTo>
                        <a:close/>
                      </a:path>
                    </a:pathLst>
                  </a:custGeom>
                  <a:solidFill>
                    <a:schemeClr val="accent2">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grpSp>
            <p:grpSp>
              <p:nvGrpSpPr>
                <p:cNvPr id="62" name="Group 61"/>
                <p:cNvGrpSpPr/>
                <p:nvPr/>
              </p:nvGrpSpPr>
              <p:grpSpPr>
                <a:xfrm>
                  <a:off x="5763033" y="2908733"/>
                  <a:ext cx="957944" cy="1268982"/>
                  <a:chOff x="5847150" y="2503257"/>
                  <a:chExt cx="1570890" cy="2080950"/>
                </a:xfrm>
              </p:grpSpPr>
              <p:sp>
                <p:nvSpPr>
                  <p:cNvPr id="63" name="Freeform 35"/>
                  <p:cNvSpPr>
                    <a:spLocks/>
                  </p:cNvSpPr>
                  <p:nvPr/>
                </p:nvSpPr>
                <p:spPr bwMode="auto">
                  <a:xfrm>
                    <a:off x="5981212" y="2503257"/>
                    <a:ext cx="1302765" cy="1757074"/>
                  </a:xfrm>
                  <a:custGeom>
                    <a:avLst/>
                    <a:gdLst>
                      <a:gd name="T0" fmla="*/ 2776 w 5024"/>
                      <a:gd name="T1" fmla="*/ 11 h 6776"/>
                      <a:gd name="T2" fmla="*/ 3246 w 5024"/>
                      <a:gd name="T3" fmla="*/ 91 h 6776"/>
                      <a:gd name="T4" fmla="*/ 3646 w 5024"/>
                      <a:gd name="T5" fmla="*/ 251 h 6776"/>
                      <a:gd name="T6" fmla="*/ 3983 w 5024"/>
                      <a:gd name="T7" fmla="*/ 475 h 6776"/>
                      <a:gd name="T8" fmla="*/ 4260 w 5024"/>
                      <a:gd name="T9" fmla="*/ 758 h 6776"/>
                      <a:gd name="T10" fmla="*/ 4484 w 5024"/>
                      <a:gd name="T11" fmla="*/ 1100 h 6776"/>
                      <a:gd name="T12" fmla="*/ 4661 w 5024"/>
                      <a:gd name="T13" fmla="*/ 1490 h 6776"/>
                      <a:gd name="T14" fmla="*/ 4794 w 5024"/>
                      <a:gd name="T15" fmla="*/ 1917 h 6776"/>
                      <a:gd name="T16" fmla="*/ 4890 w 5024"/>
                      <a:gd name="T17" fmla="*/ 2376 h 6776"/>
                      <a:gd name="T18" fmla="*/ 4959 w 5024"/>
                      <a:gd name="T19" fmla="*/ 2862 h 6776"/>
                      <a:gd name="T20" fmla="*/ 4997 w 5024"/>
                      <a:gd name="T21" fmla="*/ 3364 h 6776"/>
                      <a:gd name="T22" fmla="*/ 5018 w 5024"/>
                      <a:gd name="T23" fmla="*/ 3882 h 6776"/>
                      <a:gd name="T24" fmla="*/ 5024 w 5024"/>
                      <a:gd name="T25" fmla="*/ 4400 h 6776"/>
                      <a:gd name="T26" fmla="*/ 5018 w 5024"/>
                      <a:gd name="T27" fmla="*/ 4918 h 6776"/>
                      <a:gd name="T28" fmla="*/ 5013 w 5024"/>
                      <a:gd name="T29" fmla="*/ 5430 h 6776"/>
                      <a:gd name="T30" fmla="*/ 5008 w 5024"/>
                      <a:gd name="T31" fmla="*/ 5921 h 6776"/>
                      <a:gd name="T32" fmla="*/ 4976 w 5024"/>
                      <a:gd name="T33" fmla="*/ 6049 h 6776"/>
                      <a:gd name="T34" fmla="*/ 4879 w 5024"/>
                      <a:gd name="T35" fmla="*/ 6146 h 6776"/>
                      <a:gd name="T36" fmla="*/ 4655 w 5024"/>
                      <a:gd name="T37" fmla="*/ 6268 h 6776"/>
                      <a:gd name="T38" fmla="*/ 4330 w 5024"/>
                      <a:gd name="T39" fmla="*/ 6418 h 6776"/>
                      <a:gd name="T40" fmla="*/ 3913 w 5024"/>
                      <a:gd name="T41" fmla="*/ 6567 h 6776"/>
                      <a:gd name="T42" fmla="*/ 3411 w 5024"/>
                      <a:gd name="T43" fmla="*/ 6690 h 6776"/>
                      <a:gd name="T44" fmla="*/ 2830 w 5024"/>
                      <a:gd name="T45" fmla="*/ 6765 h 6776"/>
                      <a:gd name="T46" fmla="*/ 2194 w 5024"/>
                      <a:gd name="T47" fmla="*/ 6765 h 6776"/>
                      <a:gd name="T48" fmla="*/ 1613 w 5024"/>
                      <a:gd name="T49" fmla="*/ 6690 h 6776"/>
                      <a:gd name="T50" fmla="*/ 1111 w 5024"/>
                      <a:gd name="T51" fmla="*/ 6567 h 6776"/>
                      <a:gd name="T52" fmla="*/ 694 w 5024"/>
                      <a:gd name="T53" fmla="*/ 6418 h 6776"/>
                      <a:gd name="T54" fmla="*/ 369 w 5024"/>
                      <a:gd name="T55" fmla="*/ 6268 h 6776"/>
                      <a:gd name="T56" fmla="*/ 145 w 5024"/>
                      <a:gd name="T57" fmla="*/ 6146 h 6776"/>
                      <a:gd name="T58" fmla="*/ 49 w 5024"/>
                      <a:gd name="T59" fmla="*/ 6049 h 6776"/>
                      <a:gd name="T60" fmla="*/ 16 w 5024"/>
                      <a:gd name="T61" fmla="*/ 5921 h 6776"/>
                      <a:gd name="T62" fmla="*/ 11 w 5024"/>
                      <a:gd name="T63" fmla="*/ 5430 h 6776"/>
                      <a:gd name="T64" fmla="*/ 0 w 5024"/>
                      <a:gd name="T65" fmla="*/ 4918 h 6776"/>
                      <a:gd name="T66" fmla="*/ 0 w 5024"/>
                      <a:gd name="T67" fmla="*/ 4400 h 6776"/>
                      <a:gd name="T68" fmla="*/ 6 w 5024"/>
                      <a:gd name="T69" fmla="*/ 3882 h 6776"/>
                      <a:gd name="T70" fmla="*/ 22 w 5024"/>
                      <a:gd name="T71" fmla="*/ 3364 h 6776"/>
                      <a:gd name="T72" fmla="*/ 65 w 5024"/>
                      <a:gd name="T73" fmla="*/ 2862 h 6776"/>
                      <a:gd name="T74" fmla="*/ 129 w 5024"/>
                      <a:gd name="T75" fmla="*/ 2376 h 6776"/>
                      <a:gd name="T76" fmla="*/ 230 w 5024"/>
                      <a:gd name="T77" fmla="*/ 1917 h 6776"/>
                      <a:gd name="T78" fmla="*/ 363 w 5024"/>
                      <a:gd name="T79" fmla="*/ 1490 h 6776"/>
                      <a:gd name="T80" fmla="*/ 540 w 5024"/>
                      <a:gd name="T81" fmla="*/ 1100 h 6776"/>
                      <a:gd name="T82" fmla="*/ 764 w 5024"/>
                      <a:gd name="T83" fmla="*/ 758 h 6776"/>
                      <a:gd name="T84" fmla="*/ 1041 w 5024"/>
                      <a:gd name="T85" fmla="*/ 475 h 6776"/>
                      <a:gd name="T86" fmla="*/ 1378 w 5024"/>
                      <a:gd name="T87" fmla="*/ 251 h 6776"/>
                      <a:gd name="T88" fmla="*/ 1778 w 5024"/>
                      <a:gd name="T89" fmla="*/ 91 h 6776"/>
                      <a:gd name="T90" fmla="*/ 2248 w 5024"/>
                      <a:gd name="T91" fmla="*/ 11 h 6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24" h="6776">
                        <a:moveTo>
                          <a:pt x="2509" y="0"/>
                        </a:moveTo>
                        <a:lnTo>
                          <a:pt x="2776" y="11"/>
                        </a:lnTo>
                        <a:lnTo>
                          <a:pt x="3022" y="43"/>
                        </a:lnTo>
                        <a:lnTo>
                          <a:pt x="3246" y="91"/>
                        </a:lnTo>
                        <a:lnTo>
                          <a:pt x="3454" y="160"/>
                        </a:lnTo>
                        <a:lnTo>
                          <a:pt x="3646" y="251"/>
                        </a:lnTo>
                        <a:lnTo>
                          <a:pt x="3822" y="353"/>
                        </a:lnTo>
                        <a:lnTo>
                          <a:pt x="3983" y="475"/>
                        </a:lnTo>
                        <a:lnTo>
                          <a:pt x="4127" y="609"/>
                        </a:lnTo>
                        <a:lnTo>
                          <a:pt x="4260" y="758"/>
                        </a:lnTo>
                        <a:lnTo>
                          <a:pt x="4378" y="924"/>
                        </a:lnTo>
                        <a:lnTo>
                          <a:pt x="4484" y="1100"/>
                        </a:lnTo>
                        <a:lnTo>
                          <a:pt x="4580" y="1287"/>
                        </a:lnTo>
                        <a:lnTo>
                          <a:pt x="4661" y="1490"/>
                        </a:lnTo>
                        <a:lnTo>
                          <a:pt x="4735" y="1698"/>
                        </a:lnTo>
                        <a:lnTo>
                          <a:pt x="4794" y="1917"/>
                        </a:lnTo>
                        <a:lnTo>
                          <a:pt x="4847" y="2141"/>
                        </a:lnTo>
                        <a:lnTo>
                          <a:pt x="4890" y="2376"/>
                        </a:lnTo>
                        <a:lnTo>
                          <a:pt x="4927" y="2616"/>
                        </a:lnTo>
                        <a:lnTo>
                          <a:pt x="4959" y="2862"/>
                        </a:lnTo>
                        <a:lnTo>
                          <a:pt x="4981" y="3113"/>
                        </a:lnTo>
                        <a:lnTo>
                          <a:pt x="4997" y="3364"/>
                        </a:lnTo>
                        <a:lnTo>
                          <a:pt x="5013" y="3620"/>
                        </a:lnTo>
                        <a:lnTo>
                          <a:pt x="5018" y="3882"/>
                        </a:lnTo>
                        <a:lnTo>
                          <a:pt x="5024" y="4138"/>
                        </a:lnTo>
                        <a:lnTo>
                          <a:pt x="5024" y="4400"/>
                        </a:lnTo>
                        <a:lnTo>
                          <a:pt x="5024" y="4661"/>
                        </a:lnTo>
                        <a:lnTo>
                          <a:pt x="5018" y="4918"/>
                        </a:lnTo>
                        <a:lnTo>
                          <a:pt x="5018" y="5174"/>
                        </a:lnTo>
                        <a:lnTo>
                          <a:pt x="5013" y="5430"/>
                        </a:lnTo>
                        <a:lnTo>
                          <a:pt x="5008" y="5676"/>
                        </a:lnTo>
                        <a:lnTo>
                          <a:pt x="5008" y="5921"/>
                        </a:lnTo>
                        <a:lnTo>
                          <a:pt x="4997" y="5991"/>
                        </a:lnTo>
                        <a:lnTo>
                          <a:pt x="4976" y="6049"/>
                        </a:lnTo>
                        <a:lnTo>
                          <a:pt x="4933" y="6103"/>
                        </a:lnTo>
                        <a:lnTo>
                          <a:pt x="4879" y="6146"/>
                        </a:lnTo>
                        <a:lnTo>
                          <a:pt x="4778" y="6204"/>
                        </a:lnTo>
                        <a:lnTo>
                          <a:pt x="4655" y="6268"/>
                        </a:lnTo>
                        <a:lnTo>
                          <a:pt x="4506" y="6343"/>
                        </a:lnTo>
                        <a:lnTo>
                          <a:pt x="4330" y="6418"/>
                        </a:lnTo>
                        <a:lnTo>
                          <a:pt x="4132" y="6498"/>
                        </a:lnTo>
                        <a:lnTo>
                          <a:pt x="3913" y="6567"/>
                        </a:lnTo>
                        <a:lnTo>
                          <a:pt x="3673" y="6637"/>
                        </a:lnTo>
                        <a:lnTo>
                          <a:pt x="3411" y="6690"/>
                        </a:lnTo>
                        <a:lnTo>
                          <a:pt x="3129" y="6738"/>
                        </a:lnTo>
                        <a:lnTo>
                          <a:pt x="2830" y="6765"/>
                        </a:lnTo>
                        <a:lnTo>
                          <a:pt x="2509" y="6776"/>
                        </a:lnTo>
                        <a:lnTo>
                          <a:pt x="2194" y="6765"/>
                        </a:lnTo>
                        <a:lnTo>
                          <a:pt x="1895" y="6738"/>
                        </a:lnTo>
                        <a:lnTo>
                          <a:pt x="1613" y="6690"/>
                        </a:lnTo>
                        <a:lnTo>
                          <a:pt x="1351" y="6637"/>
                        </a:lnTo>
                        <a:lnTo>
                          <a:pt x="1111" y="6567"/>
                        </a:lnTo>
                        <a:lnTo>
                          <a:pt x="892" y="6498"/>
                        </a:lnTo>
                        <a:lnTo>
                          <a:pt x="694" y="6418"/>
                        </a:lnTo>
                        <a:lnTo>
                          <a:pt x="518" y="6343"/>
                        </a:lnTo>
                        <a:lnTo>
                          <a:pt x="369" y="6268"/>
                        </a:lnTo>
                        <a:lnTo>
                          <a:pt x="246" y="6204"/>
                        </a:lnTo>
                        <a:lnTo>
                          <a:pt x="145" y="6146"/>
                        </a:lnTo>
                        <a:lnTo>
                          <a:pt x="91" y="6103"/>
                        </a:lnTo>
                        <a:lnTo>
                          <a:pt x="49" y="6049"/>
                        </a:lnTo>
                        <a:lnTo>
                          <a:pt x="22" y="5991"/>
                        </a:lnTo>
                        <a:lnTo>
                          <a:pt x="16" y="5921"/>
                        </a:lnTo>
                        <a:lnTo>
                          <a:pt x="11" y="5676"/>
                        </a:lnTo>
                        <a:lnTo>
                          <a:pt x="11" y="5430"/>
                        </a:lnTo>
                        <a:lnTo>
                          <a:pt x="6" y="5174"/>
                        </a:lnTo>
                        <a:lnTo>
                          <a:pt x="0" y="4918"/>
                        </a:lnTo>
                        <a:lnTo>
                          <a:pt x="0" y="4661"/>
                        </a:lnTo>
                        <a:lnTo>
                          <a:pt x="0" y="4400"/>
                        </a:lnTo>
                        <a:lnTo>
                          <a:pt x="0" y="4138"/>
                        </a:lnTo>
                        <a:lnTo>
                          <a:pt x="6" y="3882"/>
                        </a:lnTo>
                        <a:lnTo>
                          <a:pt x="11" y="3620"/>
                        </a:lnTo>
                        <a:lnTo>
                          <a:pt x="22" y="3364"/>
                        </a:lnTo>
                        <a:lnTo>
                          <a:pt x="43" y="3113"/>
                        </a:lnTo>
                        <a:lnTo>
                          <a:pt x="65" y="2862"/>
                        </a:lnTo>
                        <a:lnTo>
                          <a:pt x="97" y="2616"/>
                        </a:lnTo>
                        <a:lnTo>
                          <a:pt x="129" y="2376"/>
                        </a:lnTo>
                        <a:lnTo>
                          <a:pt x="177" y="2141"/>
                        </a:lnTo>
                        <a:lnTo>
                          <a:pt x="230" y="1917"/>
                        </a:lnTo>
                        <a:lnTo>
                          <a:pt x="289" y="1698"/>
                        </a:lnTo>
                        <a:lnTo>
                          <a:pt x="363" y="1490"/>
                        </a:lnTo>
                        <a:lnTo>
                          <a:pt x="444" y="1287"/>
                        </a:lnTo>
                        <a:lnTo>
                          <a:pt x="540" y="1100"/>
                        </a:lnTo>
                        <a:lnTo>
                          <a:pt x="646" y="924"/>
                        </a:lnTo>
                        <a:lnTo>
                          <a:pt x="764" y="758"/>
                        </a:lnTo>
                        <a:lnTo>
                          <a:pt x="892" y="609"/>
                        </a:lnTo>
                        <a:lnTo>
                          <a:pt x="1041" y="475"/>
                        </a:lnTo>
                        <a:lnTo>
                          <a:pt x="1202" y="353"/>
                        </a:lnTo>
                        <a:lnTo>
                          <a:pt x="1378" y="251"/>
                        </a:lnTo>
                        <a:lnTo>
                          <a:pt x="1570" y="160"/>
                        </a:lnTo>
                        <a:lnTo>
                          <a:pt x="1778" y="91"/>
                        </a:lnTo>
                        <a:lnTo>
                          <a:pt x="2002" y="43"/>
                        </a:lnTo>
                        <a:lnTo>
                          <a:pt x="2248" y="11"/>
                        </a:lnTo>
                        <a:lnTo>
                          <a:pt x="2509" y="0"/>
                        </a:lnTo>
                        <a:close/>
                      </a:path>
                    </a:pathLst>
                  </a:custGeom>
                  <a:solidFill>
                    <a:srgbClr val="2B021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64" name="Freeform 36"/>
                  <p:cNvSpPr>
                    <a:spLocks/>
                  </p:cNvSpPr>
                  <p:nvPr/>
                </p:nvSpPr>
                <p:spPr bwMode="auto">
                  <a:xfrm>
                    <a:off x="5981212" y="2504813"/>
                    <a:ext cx="836270" cy="1755518"/>
                  </a:xfrm>
                  <a:custGeom>
                    <a:avLst/>
                    <a:gdLst>
                      <a:gd name="T0" fmla="*/ 2328 w 3225"/>
                      <a:gd name="T1" fmla="*/ 0 h 6770"/>
                      <a:gd name="T2" fmla="*/ 3225 w 3225"/>
                      <a:gd name="T3" fmla="*/ 1777 h 6770"/>
                      <a:gd name="T4" fmla="*/ 2509 w 3225"/>
                      <a:gd name="T5" fmla="*/ 6770 h 6770"/>
                      <a:gd name="T6" fmla="*/ 2194 w 3225"/>
                      <a:gd name="T7" fmla="*/ 6759 h 6770"/>
                      <a:gd name="T8" fmla="*/ 1895 w 3225"/>
                      <a:gd name="T9" fmla="*/ 6732 h 6770"/>
                      <a:gd name="T10" fmla="*/ 1613 w 3225"/>
                      <a:gd name="T11" fmla="*/ 6684 h 6770"/>
                      <a:gd name="T12" fmla="*/ 1351 w 3225"/>
                      <a:gd name="T13" fmla="*/ 6631 h 6770"/>
                      <a:gd name="T14" fmla="*/ 1111 w 3225"/>
                      <a:gd name="T15" fmla="*/ 6561 h 6770"/>
                      <a:gd name="T16" fmla="*/ 892 w 3225"/>
                      <a:gd name="T17" fmla="*/ 6492 h 6770"/>
                      <a:gd name="T18" fmla="*/ 694 w 3225"/>
                      <a:gd name="T19" fmla="*/ 6412 h 6770"/>
                      <a:gd name="T20" fmla="*/ 518 w 3225"/>
                      <a:gd name="T21" fmla="*/ 6337 h 6770"/>
                      <a:gd name="T22" fmla="*/ 369 w 3225"/>
                      <a:gd name="T23" fmla="*/ 6262 h 6770"/>
                      <a:gd name="T24" fmla="*/ 246 w 3225"/>
                      <a:gd name="T25" fmla="*/ 6198 h 6770"/>
                      <a:gd name="T26" fmla="*/ 145 w 3225"/>
                      <a:gd name="T27" fmla="*/ 6140 h 6770"/>
                      <a:gd name="T28" fmla="*/ 91 w 3225"/>
                      <a:gd name="T29" fmla="*/ 6097 h 6770"/>
                      <a:gd name="T30" fmla="*/ 49 w 3225"/>
                      <a:gd name="T31" fmla="*/ 6043 h 6770"/>
                      <a:gd name="T32" fmla="*/ 22 w 3225"/>
                      <a:gd name="T33" fmla="*/ 5985 h 6770"/>
                      <a:gd name="T34" fmla="*/ 16 w 3225"/>
                      <a:gd name="T35" fmla="*/ 5915 h 6770"/>
                      <a:gd name="T36" fmla="*/ 11 w 3225"/>
                      <a:gd name="T37" fmla="*/ 5670 h 6770"/>
                      <a:gd name="T38" fmla="*/ 11 w 3225"/>
                      <a:gd name="T39" fmla="*/ 5419 h 6770"/>
                      <a:gd name="T40" fmla="*/ 6 w 3225"/>
                      <a:gd name="T41" fmla="*/ 5163 h 6770"/>
                      <a:gd name="T42" fmla="*/ 0 w 3225"/>
                      <a:gd name="T43" fmla="*/ 4901 h 6770"/>
                      <a:gd name="T44" fmla="*/ 0 w 3225"/>
                      <a:gd name="T45" fmla="*/ 4639 h 6770"/>
                      <a:gd name="T46" fmla="*/ 0 w 3225"/>
                      <a:gd name="T47" fmla="*/ 4378 h 6770"/>
                      <a:gd name="T48" fmla="*/ 0 w 3225"/>
                      <a:gd name="T49" fmla="*/ 4116 h 6770"/>
                      <a:gd name="T50" fmla="*/ 6 w 3225"/>
                      <a:gd name="T51" fmla="*/ 3854 h 6770"/>
                      <a:gd name="T52" fmla="*/ 11 w 3225"/>
                      <a:gd name="T53" fmla="*/ 3593 h 6770"/>
                      <a:gd name="T54" fmla="*/ 27 w 3225"/>
                      <a:gd name="T55" fmla="*/ 3331 h 6770"/>
                      <a:gd name="T56" fmla="*/ 43 w 3225"/>
                      <a:gd name="T57" fmla="*/ 3075 h 6770"/>
                      <a:gd name="T58" fmla="*/ 70 w 3225"/>
                      <a:gd name="T59" fmla="*/ 2824 h 6770"/>
                      <a:gd name="T60" fmla="*/ 97 w 3225"/>
                      <a:gd name="T61" fmla="*/ 2578 h 6770"/>
                      <a:gd name="T62" fmla="*/ 139 w 3225"/>
                      <a:gd name="T63" fmla="*/ 2333 h 6770"/>
                      <a:gd name="T64" fmla="*/ 182 w 3225"/>
                      <a:gd name="T65" fmla="*/ 2098 h 6770"/>
                      <a:gd name="T66" fmla="*/ 241 w 3225"/>
                      <a:gd name="T67" fmla="*/ 1874 h 6770"/>
                      <a:gd name="T68" fmla="*/ 305 w 3225"/>
                      <a:gd name="T69" fmla="*/ 1655 h 6770"/>
                      <a:gd name="T70" fmla="*/ 379 w 3225"/>
                      <a:gd name="T71" fmla="*/ 1446 h 6770"/>
                      <a:gd name="T72" fmla="*/ 465 w 3225"/>
                      <a:gd name="T73" fmla="*/ 1244 h 6770"/>
                      <a:gd name="T74" fmla="*/ 561 w 3225"/>
                      <a:gd name="T75" fmla="*/ 1057 h 6770"/>
                      <a:gd name="T76" fmla="*/ 668 w 3225"/>
                      <a:gd name="T77" fmla="*/ 880 h 6770"/>
                      <a:gd name="T78" fmla="*/ 791 w 3225"/>
                      <a:gd name="T79" fmla="*/ 720 h 6770"/>
                      <a:gd name="T80" fmla="*/ 929 w 3225"/>
                      <a:gd name="T81" fmla="*/ 571 h 6770"/>
                      <a:gd name="T82" fmla="*/ 1079 w 3225"/>
                      <a:gd name="T83" fmla="*/ 437 h 6770"/>
                      <a:gd name="T84" fmla="*/ 1244 w 3225"/>
                      <a:gd name="T85" fmla="*/ 320 h 6770"/>
                      <a:gd name="T86" fmla="*/ 1426 w 3225"/>
                      <a:gd name="T87" fmla="*/ 218 h 6770"/>
                      <a:gd name="T88" fmla="*/ 1629 w 3225"/>
                      <a:gd name="T89" fmla="*/ 138 h 6770"/>
                      <a:gd name="T90" fmla="*/ 1842 w 3225"/>
                      <a:gd name="T91" fmla="*/ 69 h 6770"/>
                      <a:gd name="T92" fmla="*/ 2077 w 3225"/>
                      <a:gd name="T93" fmla="*/ 26 h 6770"/>
                      <a:gd name="T94" fmla="*/ 2328 w 3225"/>
                      <a:gd name="T95" fmla="*/ 0 h 6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25" h="6770">
                        <a:moveTo>
                          <a:pt x="2328" y="0"/>
                        </a:moveTo>
                        <a:lnTo>
                          <a:pt x="3225" y="1777"/>
                        </a:lnTo>
                        <a:lnTo>
                          <a:pt x="2509" y="6770"/>
                        </a:lnTo>
                        <a:lnTo>
                          <a:pt x="2194" y="6759"/>
                        </a:lnTo>
                        <a:lnTo>
                          <a:pt x="1895" y="6732"/>
                        </a:lnTo>
                        <a:lnTo>
                          <a:pt x="1613" y="6684"/>
                        </a:lnTo>
                        <a:lnTo>
                          <a:pt x="1351" y="6631"/>
                        </a:lnTo>
                        <a:lnTo>
                          <a:pt x="1111" y="6561"/>
                        </a:lnTo>
                        <a:lnTo>
                          <a:pt x="892" y="6492"/>
                        </a:lnTo>
                        <a:lnTo>
                          <a:pt x="694" y="6412"/>
                        </a:lnTo>
                        <a:lnTo>
                          <a:pt x="518" y="6337"/>
                        </a:lnTo>
                        <a:lnTo>
                          <a:pt x="369" y="6262"/>
                        </a:lnTo>
                        <a:lnTo>
                          <a:pt x="246" y="6198"/>
                        </a:lnTo>
                        <a:lnTo>
                          <a:pt x="145" y="6140"/>
                        </a:lnTo>
                        <a:lnTo>
                          <a:pt x="91" y="6097"/>
                        </a:lnTo>
                        <a:lnTo>
                          <a:pt x="49" y="6043"/>
                        </a:lnTo>
                        <a:lnTo>
                          <a:pt x="22" y="5985"/>
                        </a:lnTo>
                        <a:lnTo>
                          <a:pt x="16" y="5915"/>
                        </a:lnTo>
                        <a:lnTo>
                          <a:pt x="11" y="5670"/>
                        </a:lnTo>
                        <a:lnTo>
                          <a:pt x="11" y="5419"/>
                        </a:lnTo>
                        <a:lnTo>
                          <a:pt x="6" y="5163"/>
                        </a:lnTo>
                        <a:lnTo>
                          <a:pt x="0" y="4901"/>
                        </a:lnTo>
                        <a:lnTo>
                          <a:pt x="0" y="4639"/>
                        </a:lnTo>
                        <a:lnTo>
                          <a:pt x="0" y="4378"/>
                        </a:lnTo>
                        <a:lnTo>
                          <a:pt x="0" y="4116"/>
                        </a:lnTo>
                        <a:lnTo>
                          <a:pt x="6" y="3854"/>
                        </a:lnTo>
                        <a:lnTo>
                          <a:pt x="11" y="3593"/>
                        </a:lnTo>
                        <a:lnTo>
                          <a:pt x="27" y="3331"/>
                        </a:lnTo>
                        <a:lnTo>
                          <a:pt x="43" y="3075"/>
                        </a:lnTo>
                        <a:lnTo>
                          <a:pt x="70" y="2824"/>
                        </a:lnTo>
                        <a:lnTo>
                          <a:pt x="97" y="2578"/>
                        </a:lnTo>
                        <a:lnTo>
                          <a:pt x="139" y="2333"/>
                        </a:lnTo>
                        <a:lnTo>
                          <a:pt x="182" y="2098"/>
                        </a:lnTo>
                        <a:lnTo>
                          <a:pt x="241" y="1874"/>
                        </a:lnTo>
                        <a:lnTo>
                          <a:pt x="305" y="1655"/>
                        </a:lnTo>
                        <a:lnTo>
                          <a:pt x="379" y="1446"/>
                        </a:lnTo>
                        <a:lnTo>
                          <a:pt x="465" y="1244"/>
                        </a:lnTo>
                        <a:lnTo>
                          <a:pt x="561" y="1057"/>
                        </a:lnTo>
                        <a:lnTo>
                          <a:pt x="668" y="880"/>
                        </a:lnTo>
                        <a:lnTo>
                          <a:pt x="791" y="720"/>
                        </a:lnTo>
                        <a:lnTo>
                          <a:pt x="929" y="571"/>
                        </a:lnTo>
                        <a:lnTo>
                          <a:pt x="1079" y="437"/>
                        </a:lnTo>
                        <a:lnTo>
                          <a:pt x="1244" y="320"/>
                        </a:lnTo>
                        <a:lnTo>
                          <a:pt x="1426" y="218"/>
                        </a:lnTo>
                        <a:lnTo>
                          <a:pt x="1629" y="138"/>
                        </a:lnTo>
                        <a:lnTo>
                          <a:pt x="1842" y="69"/>
                        </a:lnTo>
                        <a:lnTo>
                          <a:pt x="2077" y="26"/>
                        </a:lnTo>
                        <a:lnTo>
                          <a:pt x="2328" y="0"/>
                        </a:lnTo>
                        <a:close/>
                      </a:path>
                    </a:pathLst>
                  </a:custGeom>
                  <a:solidFill>
                    <a:schemeClr val="tx1">
                      <a:lumMod val="85000"/>
                      <a:lumOff val="1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65" name="Freeform 37"/>
                  <p:cNvSpPr>
                    <a:spLocks/>
                  </p:cNvSpPr>
                  <p:nvPr/>
                </p:nvSpPr>
                <p:spPr bwMode="auto">
                  <a:xfrm>
                    <a:off x="6187622" y="2503257"/>
                    <a:ext cx="1096356" cy="1757074"/>
                  </a:xfrm>
                  <a:custGeom>
                    <a:avLst/>
                    <a:gdLst>
                      <a:gd name="T0" fmla="*/ 1980 w 4228"/>
                      <a:gd name="T1" fmla="*/ 11 h 6776"/>
                      <a:gd name="T2" fmla="*/ 2450 w 4228"/>
                      <a:gd name="T3" fmla="*/ 91 h 6776"/>
                      <a:gd name="T4" fmla="*/ 2850 w 4228"/>
                      <a:gd name="T5" fmla="*/ 251 h 6776"/>
                      <a:gd name="T6" fmla="*/ 3187 w 4228"/>
                      <a:gd name="T7" fmla="*/ 475 h 6776"/>
                      <a:gd name="T8" fmla="*/ 3464 w 4228"/>
                      <a:gd name="T9" fmla="*/ 758 h 6776"/>
                      <a:gd name="T10" fmla="*/ 3688 w 4228"/>
                      <a:gd name="T11" fmla="*/ 1100 h 6776"/>
                      <a:gd name="T12" fmla="*/ 3865 w 4228"/>
                      <a:gd name="T13" fmla="*/ 1490 h 6776"/>
                      <a:gd name="T14" fmla="*/ 3998 w 4228"/>
                      <a:gd name="T15" fmla="*/ 1917 h 6776"/>
                      <a:gd name="T16" fmla="*/ 4094 w 4228"/>
                      <a:gd name="T17" fmla="*/ 2376 h 6776"/>
                      <a:gd name="T18" fmla="*/ 4163 w 4228"/>
                      <a:gd name="T19" fmla="*/ 2862 h 6776"/>
                      <a:gd name="T20" fmla="*/ 4201 w 4228"/>
                      <a:gd name="T21" fmla="*/ 3364 h 6776"/>
                      <a:gd name="T22" fmla="*/ 4222 w 4228"/>
                      <a:gd name="T23" fmla="*/ 3882 h 6776"/>
                      <a:gd name="T24" fmla="*/ 4228 w 4228"/>
                      <a:gd name="T25" fmla="*/ 4400 h 6776"/>
                      <a:gd name="T26" fmla="*/ 4222 w 4228"/>
                      <a:gd name="T27" fmla="*/ 4918 h 6776"/>
                      <a:gd name="T28" fmla="*/ 4217 w 4228"/>
                      <a:gd name="T29" fmla="*/ 5430 h 6776"/>
                      <a:gd name="T30" fmla="*/ 4212 w 4228"/>
                      <a:gd name="T31" fmla="*/ 5921 h 6776"/>
                      <a:gd name="T32" fmla="*/ 4180 w 4228"/>
                      <a:gd name="T33" fmla="*/ 6049 h 6776"/>
                      <a:gd name="T34" fmla="*/ 4083 w 4228"/>
                      <a:gd name="T35" fmla="*/ 6146 h 6776"/>
                      <a:gd name="T36" fmla="*/ 3859 w 4228"/>
                      <a:gd name="T37" fmla="*/ 6268 h 6776"/>
                      <a:gd name="T38" fmla="*/ 3534 w 4228"/>
                      <a:gd name="T39" fmla="*/ 6418 h 6776"/>
                      <a:gd name="T40" fmla="*/ 3117 w 4228"/>
                      <a:gd name="T41" fmla="*/ 6567 h 6776"/>
                      <a:gd name="T42" fmla="*/ 2615 w 4228"/>
                      <a:gd name="T43" fmla="*/ 6690 h 6776"/>
                      <a:gd name="T44" fmla="*/ 2034 w 4228"/>
                      <a:gd name="T45" fmla="*/ 6765 h 6776"/>
                      <a:gd name="T46" fmla="*/ 2429 w 4228"/>
                      <a:gd name="T47" fmla="*/ 1783 h 6776"/>
                      <a:gd name="T48" fmla="*/ 2023 w 4228"/>
                      <a:gd name="T49" fmla="*/ 1912 h 6776"/>
                      <a:gd name="T50" fmla="*/ 1649 w 4228"/>
                      <a:gd name="T51" fmla="*/ 1960 h 6776"/>
                      <a:gd name="T52" fmla="*/ 1297 w 4228"/>
                      <a:gd name="T53" fmla="*/ 1954 h 6776"/>
                      <a:gd name="T54" fmla="*/ 950 w 4228"/>
                      <a:gd name="T55" fmla="*/ 1928 h 6776"/>
                      <a:gd name="T56" fmla="*/ 592 w 4228"/>
                      <a:gd name="T57" fmla="*/ 1901 h 6776"/>
                      <a:gd name="T58" fmla="*/ 208 w 4228"/>
                      <a:gd name="T59" fmla="*/ 1912 h 6776"/>
                      <a:gd name="T60" fmla="*/ 0 w 4228"/>
                      <a:gd name="T61" fmla="*/ 1928 h 6776"/>
                      <a:gd name="T62" fmla="*/ 11 w 4228"/>
                      <a:gd name="T63" fmla="*/ 1842 h 6776"/>
                      <a:gd name="T64" fmla="*/ 32 w 4228"/>
                      <a:gd name="T65" fmla="*/ 1682 h 6776"/>
                      <a:gd name="T66" fmla="*/ 80 w 4228"/>
                      <a:gd name="T67" fmla="*/ 1474 h 6776"/>
                      <a:gd name="T68" fmla="*/ 149 w 4228"/>
                      <a:gd name="T69" fmla="*/ 1228 h 6776"/>
                      <a:gd name="T70" fmla="*/ 256 w 4228"/>
                      <a:gd name="T71" fmla="*/ 967 h 6776"/>
                      <a:gd name="T72" fmla="*/ 400 w 4228"/>
                      <a:gd name="T73" fmla="*/ 705 h 6776"/>
                      <a:gd name="T74" fmla="*/ 592 w 4228"/>
                      <a:gd name="T75" fmla="*/ 465 h 6776"/>
                      <a:gd name="T76" fmla="*/ 838 w 4228"/>
                      <a:gd name="T77" fmla="*/ 256 h 6776"/>
                      <a:gd name="T78" fmla="*/ 1137 w 4228"/>
                      <a:gd name="T79" fmla="*/ 96 h 6776"/>
                      <a:gd name="T80" fmla="*/ 1505 w 4228"/>
                      <a:gd name="T81" fmla="*/ 11 h 6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28" h="6776">
                        <a:moveTo>
                          <a:pt x="1713" y="0"/>
                        </a:moveTo>
                        <a:lnTo>
                          <a:pt x="1980" y="11"/>
                        </a:lnTo>
                        <a:lnTo>
                          <a:pt x="2226" y="43"/>
                        </a:lnTo>
                        <a:lnTo>
                          <a:pt x="2450" y="91"/>
                        </a:lnTo>
                        <a:lnTo>
                          <a:pt x="2658" y="160"/>
                        </a:lnTo>
                        <a:lnTo>
                          <a:pt x="2850" y="251"/>
                        </a:lnTo>
                        <a:lnTo>
                          <a:pt x="3026" y="353"/>
                        </a:lnTo>
                        <a:lnTo>
                          <a:pt x="3187" y="475"/>
                        </a:lnTo>
                        <a:lnTo>
                          <a:pt x="3331" y="609"/>
                        </a:lnTo>
                        <a:lnTo>
                          <a:pt x="3464" y="758"/>
                        </a:lnTo>
                        <a:lnTo>
                          <a:pt x="3582" y="924"/>
                        </a:lnTo>
                        <a:lnTo>
                          <a:pt x="3688" y="1100"/>
                        </a:lnTo>
                        <a:lnTo>
                          <a:pt x="3784" y="1287"/>
                        </a:lnTo>
                        <a:lnTo>
                          <a:pt x="3865" y="1490"/>
                        </a:lnTo>
                        <a:lnTo>
                          <a:pt x="3939" y="1698"/>
                        </a:lnTo>
                        <a:lnTo>
                          <a:pt x="3998" y="1917"/>
                        </a:lnTo>
                        <a:lnTo>
                          <a:pt x="4051" y="2141"/>
                        </a:lnTo>
                        <a:lnTo>
                          <a:pt x="4094" y="2376"/>
                        </a:lnTo>
                        <a:lnTo>
                          <a:pt x="4131" y="2616"/>
                        </a:lnTo>
                        <a:lnTo>
                          <a:pt x="4163" y="2862"/>
                        </a:lnTo>
                        <a:lnTo>
                          <a:pt x="4185" y="3113"/>
                        </a:lnTo>
                        <a:lnTo>
                          <a:pt x="4201" y="3364"/>
                        </a:lnTo>
                        <a:lnTo>
                          <a:pt x="4217" y="3620"/>
                        </a:lnTo>
                        <a:lnTo>
                          <a:pt x="4222" y="3882"/>
                        </a:lnTo>
                        <a:lnTo>
                          <a:pt x="4228" y="4138"/>
                        </a:lnTo>
                        <a:lnTo>
                          <a:pt x="4228" y="4400"/>
                        </a:lnTo>
                        <a:lnTo>
                          <a:pt x="4228" y="4661"/>
                        </a:lnTo>
                        <a:lnTo>
                          <a:pt x="4222" y="4918"/>
                        </a:lnTo>
                        <a:lnTo>
                          <a:pt x="4222" y="5174"/>
                        </a:lnTo>
                        <a:lnTo>
                          <a:pt x="4217" y="5430"/>
                        </a:lnTo>
                        <a:lnTo>
                          <a:pt x="4212" y="5676"/>
                        </a:lnTo>
                        <a:lnTo>
                          <a:pt x="4212" y="5921"/>
                        </a:lnTo>
                        <a:lnTo>
                          <a:pt x="4201" y="5991"/>
                        </a:lnTo>
                        <a:lnTo>
                          <a:pt x="4180" y="6049"/>
                        </a:lnTo>
                        <a:lnTo>
                          <a:pt x="4137" y="6103"/>
                        </a:lnTo>
                        <a:lnTo>
                          <a:pt x="4083" y="6146"/>
                        </a:lnTo>
                        <a:lnTo>
                          <a:pt x="3982" y="6204"/>
                        </a:lnTo>
                        <a:lnTo>
                          <a:pt x="3859" y="6268"/>
                        </a:lnTo>
                        <a:lnTo>
                          <a:pt x="3710" y="6343"/>
                        </a:lnTo>
                        <a:lnTo>
                          <a:pt x="3534" y="6418"/>
                        </a:lnTo>
                        <a:lnTo>
                          <a:pt x="3336" y="6498"/>
                        </a:lnTo>
                        <a:lnTo>
                          <a:pt x="3117" y="6567"/>
                        </a:lnTo>
                        <a:lnTo>
                          <a:pt x="2877" y="6637"/>
                        </a:lnTo>
                        <a:lnTo>
                          <a:pt x="2615" y="6690"/>
                        </a:lnTo>
                        <a:lnTo>
                          <a:pt x="2333" y="6738"/>
                        </a:lnTo>
                        <a:lnTo>
                          <a:pt x="2034" y="6765"/>
                        </a:lnTo>
                        <a:lnTo>
                          <a:pt x="1713" y="6776"/>
                        </a:lnTo>
                        <a:lnTo>
                          <a:pt x="2429" y="1783"/>
                        </a:lnTo>
                        <a:lnTo>
                          <a:pt x="2220" y="1858"/>
                        </a:lnTo>
                        <a:lnTo>
                          <a:pt x="2023" y="1912"/>
                        </a:lnTo>
                        <a:lnTo>
                          <a:pt x="1831" y="1944"/>
                        </a:lnTo>
                        <a:lnTo>
                          <a:pt x="1649" y="1960"/>
                        </a:lnTo>
                        <a:lnTo>
                          <a:pt x="1473" y="1960"/>
                        </a:lnTo>
                        <a:lnTo>
                          <a:pt x="1297" y="1954"/>
                        </a:lnTo>
                        <a:lnTo>
                          <a:pt x="1121" y="1944"/>
                        </a:lnTo>
                        <a:lnTo>
                          <a:pt x="950" y="1928"/>
                        </a:lnTo>
                        <a:lnTo>
                          <a:pt x="774" y="1912"/>
                        </a:lnTo>
                        <a:lnTo>
                          <a:pt x="592" y="1901"/>
                        </a:lnTo>
                        <a:lnTo>
                          <a:pt x="406" y="1901"/>
                        </a:lnTo>
                        <a:lnTo>
                          <a:pt x="208" y="1912"/>
                        </a:lnTo>
                        <a:lnTo>
                          <a:pt x="0" y="1938"/>
                        </a:lnTo>
                        <a:lnTo>
                          <a:pt x="0" y="1928"/>
                        </a:lnTo>
                        <a:lnTo>
                          <a:pt x="5" y="1896"/>
                        </a:lnTo>
                        <a:lnTo>
                          <a:pt x="11" y="1842"/>
                        </a:lnTo>
                        <a:lnTo>
                          <a:pt x="21" y="1767"/>
                        </a:lnTo>
                        <a:lnTo>
                          <a:pt x="32" y="1682"/>
                        </a:lnTo>
                        <a:lnTo>
                          <a:pt x="53" y="1586"/>
                        </a:lnTo>
                        <a:lnTo>
                          <a:pt x="80" y="1474"/>
                        </a:lnTo>
                        <a:lnTo>
                          <a:pt x="112" y="1356"/>
                        </a:lnTo>
                        <a:lnTo>
                          <a:pt x="149" y="1228"/>
                        </a:lnTo>
                        <a:lnTo>
                          <a:pt x="197" y="1100"/>
                        </a:lnTo>
                        <a:lnTo>
                          <a:pt x="256" y="967"/>
                        </a:lnTo>
                        <a:lnTo>
                          <a:pt x="325" y="838"/>
                        </a:lnTo>
                        <a:lnTo>
                          <a:pt x="400" y="705"/>
                        </a:lnTo>
                        <a:lnTo>
                          <a:pt x="491" y="582"/>
                        </a:lnTo>
                        <a:lnTo>
                          <a:pt x="592" y="465"/>
                        </a:lnTo>
                        <a:lnTo>
                          <a:pt x="710" y="353"/>
                        </a:lnTo>
                        <a:lnTo>
                          <a:pt x="838" y="256"/>
                        </a:lnTo>
                        <a:lnTo>
                          <a:pt x="982" y="166"/>
                        </a:lnTo>
                        <a:lnTo>
                          <a:pt x="1137" y="96"/>
                        </a:lnTo>
                        <a:lnTo>
                          <a:pt x="1313" y="43"/>
                        </a:lnTo>
                        <a:lnTo>
                          <a:pt x="1505" y="11"/>
                        </a:lnTo>
                        <a:lnTo>
                          <a:pt x="1713" y="0"/>
                        </a:lnTo>
                        <a:close/>
                      </a:path>
                    </a:pathLst>
                  </a:custGeom>
                  <a:solidFill>
                    <a:schemeClr val="tx1">
                      <a:lumMod val="85000"/>
                      <a:lumOff val="1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66" name="Freeform 38"/>
                  <p:cNvSpPr>
                    <a:spLocks/>
                  </p:cNvSpPr>
                  <p:nvPr/>
                </p:nvSpPr>
                <p:spPr bwMode="auto">
                  <a:xfrm>
                    <a:off x="6885161" y="2553044"/>
                    <a:ext cx="398816" cy="1673836"/>
                  </a:xfrm>
                  <a:custGeom>
                    <a:avLst/>
                    <a:gdLst>
                      <a:gd name="T0" fmla="*/ 246 w 1538"/>
                      <a:gd name="T1" fmla="*/ 107 h 6455"/>
                      <a:gd name="T2" fmla="*/ 598 w 1538"/>
                      <a:gd name="T3" fmla="*/ 374 h 6455"/>
                      <a:gd name="T4" fmla="*/ 881 w 1538"/>
                      <a:gd name="T5" fmla="*/ 721 h 6455"/>
                      <a:gd name="T6" fmla="*/ 1105 w 1538"/>
                      <a:gd name="T7" fmla="*/ 1122 h 6455"/>
                      <a:gd name="T8" fmla="*/ 1271 w 1538"/>
                      <a:gd name="T9" fmla="*/ 1581 h 6455"/>
                      <a:gd name="T10" fmla="*/ 1388 w 1538"/>
                      <a:gd name="T11" fmla="*/ 2083 h 6455"/>
                      <a:gd name="T12" fmla="*/ 1468 w 1538"/>
                      <a:gd name="T13" fmla="*/ 2617 h 6455"/>
                      <a:gd name="T14" fmla="*/ 1511 w 1538"/>
                      <a:gd name="T15" fmla="*/ 3177 h 6455"/>
                      <a:gd name="T16" fmla="*/ 1532 w 1538"/>
                      <a:gd name="T17" fmla="*/ 3749 h 6455"/>
                      <a:gd name="T18" fmla="*/ 1538 w 1538"/>
                      <a:gd name="T19" fmla="*/ 4325 h 6455"/>
                      <a:gd name="T20" fmla="*/ 1532 w 1538"/>
                      <a:gd name="T21" fmla="*/ 4896 h 6455"/>
                      <a:gd name="T22" fmla="*/ 1527 w 1538"/>
                      <a:gd name="T23" fmla="*/ 5457 h 6455"/>
                      <a:gd name="T24" fmla="*/ 1511 w 1538"/>
                      <a:gd name="T25" fmla="*/ 5799 h 6455"/>
                      <a:gd name="T26" fmla="*/ 1447 w 1538"/>
                      <a:gd name="T27" fmla="*/ 5911 h 6455"/>
                      <a:gd name="T28" fmla="*/ 1292 w 1538"/>
                      <a:gd name="T29" fmla="*/ 6012 h 6455"/>
                      <a:gd name="T30" fmla="*/ 1004 w 1538"/>
                      <a:gd name="T31" fmla="*/ 6156 h 6455"/>
                      <a:gd name="T32" fmla="*/ 619 w 1538"/>
                      <a:gd name="T33" fmla="*/ 6311 h 6455"/>
                      <a:gd name="T34" fmla="*/ 139 w 1538"/>
                      <a:gd name="T35" fmla="*/ 6455 h 6455"/>
                      <a:gd name="T36" fmla="*/ 267 w 1538"/>
                      <a:gd name="T37" fmla="*/ 6306 h 6455"/>
                      <a:gd name="T38" fmla="*/ 427 w 1538"/>
                      <a:gd name="T39" fmla="*/ 6055 h 6455"/>
                      <a:gd name="T40" fmla="*/ 609 w 1538"/>
                      <a:gd name="T41" fmla="*/ 5708 h 6455"/>
                      <a:gd name="T42" fmla="*/ 785 w 1538"/>
                      <a:gd name="T43" fmla="*/ 5281 h 6455"/>
                      <a:gd name="T44" fmla="*/ 956 w 1538"/>
                      <a:gd name="T45" fmla="*/ 4790 h 6455"/>
                      <a:gd name="T46" fmla="*/ 1094 w 1538"/>
                      <a:gd name="T47" fmla="*/ 4245 h 6455"/>
                      <a:gd name="T48" fmla="*/ 1196 w 1538"/>
                      <a:gd name="T49" fmla="*/ 3663 h 6455"/>
                      <a:gd name="T50" fmla="*/ 1239 w 1538"/>
                      <a:gd name="T51" fmla="*/ 3054 h 6455"/>
                      <a:gd name="T52" fmla="*/ 1212 w 1538"/>
                      <a:gd name="T53" fmla="*/ 2435 h 6455"/>
                      <a:gd name="T54" fmla="*/ 1068 w 1538"/>
                      <a:gd name="T55" fmla="*/ 1992 h 6455"/>
                      <a:gd name="T56" fmla="*/ 876 w 1538"/>
                      <a:gd name="T57" fmla="*/ 1784 h 6455"/>
                      <a:gd name="T58" fmla="*/ 678 w 1538"/>
                      <a:gd name="T59" fmla="*/ 1613 h 6455"/>
                      <a:gd name="T60" fmla="*/ 486 w 1538"/>
                      <a:gd name="T61" fmla="*/ 1431 h 6455"/>
                      <a:gd name="T62" fmla="*/ 288 w 1538"/>
                      <a:gd name="T63" fmla="*/ 1202 h 6455"/>
                      <a:gd name="T64" fmla="*/ 96 w 1538"/>
                      <a:gd name="T65" fmla="*/ 876 h 6455"/>
                      <a:gd name="T66" fmla="*/ 22 w 1538"/>
                      <a:gd name="T67" fmla="*/ 641 h 6455"/>
                      <a:gd name="T68" fmla="*/ 0 w 1538"/>
                      <a:gd name="T69" fmla="*/ 390 h 6455"/>
                      <a:gd name="T70" fmla="*/ 16 w 1538"/>
                      <a:gd name="T71" fmla="*/ 166 h 6455"/>
                      <a:gd name="T72" fmla="*/ 38 w 1538"/>
                      <a:gd name="T73" fmla="*/ 0 h 6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38" h="6455">
                        <a:moveTo>
                          <a:pt x="38" y="0"/>
                        </a:moveTo>
                        <a:lnTo>
                          <a:pt x="246" y="107"/>
                        </a:lnTo>
                        <a:lnTo>
                          <a:pt x="433" y="230"/>
                        </a:lnTo>
                        <a:lnTo>
                          <a:pt x="598" y="374"/>
                        </a:lnTo>
                        <a:lnTo>
                          <a:pt x="748" y="540"/>
                        </a:lnTo>
                        <a:lnTo>
                          <a:pt x="881" y="721"/>
                        </a:lnTo>
                        <a:lnTo>
                          <a:pt x="998" y="913"/>
                        </a:lnTo>
                        <a:lnTo>
                          <a:pt x="1105" y="1122"/>
                        </a:lnTo>
                        <a:lnTo>
                          <a:pt x="1191" y="1346"/>
                        </a:lnTo>
                        <a:lnTo>
                          <a:pt x="1271" y="1581"/>
                        </a:lnTo>
                        <a:lnTo>
                          <a:pt x="1335" y="1826"/>
                        </a:lnTo>
                        <a:lnTo>
                          <a:pt x="1388" y="2083"/>
                        </a:lnTo>
                        <a:lnTo>
                          <a:pt x="1431" y="2344"/>
                        </a:lnTo>
                        <a:lnTo>
                          <a:pt x="1468" y="2617"/>
                        </a:lnTo>
                        <a:lnTo>
                          <a:pt x="1495" y="2894"/>
                        </a:lnTo>
                        <a:lnTo>
                          <a:pt x="1511" y="3177"/>
                        </a:lnTo>
                        <a:lnTo>
                          <a:pt x="1527" y="3460"/>
                        </a:lnTo>
                        <a:lnTo>
                          <a:pt x="1532" y="3749"/>
                        </a:lnTo>
                        <a:lnTo>
                          <a:pt x="1538" y="4037"/>
                        </a:lnTo>
                        <a:lnTo>
                          <a:pt x="1538" y="4325"/>
                        </a:lnTo>
                        <a:lnTo>
                          <a:pt x="1538" y="4613"/>
                        </a:lnTo>
                        <a:lnTo>
                          <a:pt x="1532" y="4896"/>
                        </a:lnTo>
                        <a:lnTo>
                          <a:pt x="1527" y="5179"/>
                        </a:lnTo>
                        <a:lnTo>
                          <a:pt x="1527" y="5457"/>
                        </a:lnTo>
                        <a:lnTo>
                          <a:pt x="1522" y="5729"/>
                        </a:lnTo>
                        <a:lnTo>
                          <a:pt x="1511" y="5799"/>
                        </a:lnTo>
                        <a:lnTo>
                          <a:pt x="1490" y="5857"/>
                        </a:lnTo>
                        <a:lnTo>
                          <a:pt x="1447" y="5911"/>
                        </a:lnTo>
                        <a:lnTo>
                          <a:pt x="1393" y="5954"/>
                        </a:lnTo>
                        <a:lnTo>
                          <a:pt x="1292" y="6012"/>
                        </a:lnTo>
                        <a:lnTo>
                          <a:pt x="1159" y="6082"/>
                        </a:lnTo>
                        <a:lnTo>
                          <a:pt x="1004" y="6156"/>
                        </a:lnTo>
                        <a:lnTo>
                          <a:pt x="822" y="6237"/>
                        </a:lnTo>
                        <a:lnTo>
                          <a:pt x="619" y="6311"/>
                        </a:lnTo>
                        <a:lnTo>
                          <a:pt x="390" y="6386"/>
                        </a:lnTo>
                        <a:lnTo>
                          <a:pt x="139" y="6455"/>
                        </a:lnTo>
                        <a:lnTo>
                          <a:pt x="198" y="6391"/>
                        </a:lnTo>
                        <a:lnTo>
                          <a:pt x="267" y="6306"/>
                        </a:lnTo>
                        <a:lnTo>
                          <a:pt x="347" y="6194"/>
                        </a:lnTo>
                        <a:lnTo>
                          <a:pt x="427" y="6055"/>
                        </a:lnTo>
                        <a:lnTo>
                          <a:pt x="518" y="5890"/>
                        </a:lnTo>
                        <a:lnTo>
                          <a:pt x="609" y="5708"/>
                        </a:lnTo>
                        <a:lnTo>
                          <a:pt x="699" y="5505"/>
                        </a:lnTo>
                        <a:lnTo>
                          <a:pt x="785" y="5281"/>
                        </a:lnTo>
                        <a:lnTo>
                          <a:pt x="876" y="5046"/>
                        </a:lnTo>
                        <a:lnTo>
                          <a:pt x="956" y="4790"/>
                        </a:lnTo>
                        <a:lnTo>
                          <a:pt x="1030" y="4523"/>
                        </a:lnTo>
                        <a:lnTo>
                          <a:pt x="1094" y="4245"/>
                        </a:lnTo>
                        <a:lnTo>
                          <a:pt x="1153" y="3962"/>
                        </a:lnTo>
                        <a:lnTo>
                          <a:pt x="1196" y="3663"/>
                        </a:lnTo>
                        <a:lnTo>
                          <a:pt x="1223" y="3364"/>
                        </a:lnTo>
                        <a:lnTo>
                          <a:pt x="1239" y="3054"/>
                        </a:lnTo>
                        <a:lnTo>
                          <a:pt x="1233" y="2745"/>
                        </a:lnTo>
                        <a:lnTo>
                          <a:pt x="1212" y="2435"/>
                        </a:lnTo>
                        <a:lnTo>
                          <a:pt x="1164" y="2125"/>
                        </a:lnTo>
                        <a:lnTo>
                          <a:pt x="1068" y="1992"/>
                        </a:lnTo>
                        <a:lnTo>
                          <a:pt x="972" y="1880"/>
                        </a:lnTo>
                        <a:lnTo>
                          <a:pt x="876" y="1784"/>
                        </a:lnTo>
                        <a:lnTo>
                          <a:pt x="774" y="1693"/>
                        </a:lnTo>
                        <a:lnTo>
                          <a:pt x="678" y="1613"/>
                        </a:lnTo>
                        <a:lnTo>
                          <a:pt x="582" y="1527"/>
                        </a:lnTo>
                        <a:lnTo>
                          <a:pt x="486" y="1431"/>
                        </a:lnTo>
                        <a:lnTo>
                          <a:pt x="390" y="1330"/>
                        </a:lnTo>
                        <a:lnTo>
                          <a:pt x="288" y="1202"/>
                        </a:lnTo>
                        <a:lnTo>
                          <a:pt x="192" y="1058"/>
                        </a:lnTo>
                        <a:lnTo>
                          <a:pt x="96" y="876"/>
                        </a:lnTo>
                        <a:lnTo>
                          <a:pt x="54" y="764"/>
                        </a:lnTo>
                        <a:lnTo>
                          <a:pt x="22" y="641"/>
                        </a:lnTo>
                        <a:lnTo>
                          <a:pt x="6" y="518"/>
                        </a:lnTo>
                        <a:lnTo>
                          <a:pt x="0" y="390"/>
                        </a:lnTo>
                        <a:lnTo>
                          <a:pt x="6" y="273"/>
                        </a:lnTo>
                        <a:lnTo>
                          <a:pt x="16" y="166"/>
                        </a:lnTo>
                        <a:lnTo>
                          <a:pt x="27" y="70"/>
                        </a:lnTo>
                        <a:lnTo>
                          <a:pt x="38" y="0"/>
                        </a:lnTo>
                        <a:close/>
                      </a:path>
                    </a:pathLst>
                  </a:custGeom>
                  <a:solidFill>
                    <a:schemeClr val="tx1">
                      <a:lumMod val="85000"/>
                      <a:lumOff val="1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67" name="Freeform 39"/>
                  <p:cNvSpPr>
                    <a:spLocks/>
                  </p:cNvSpPr>
                  <p:nvPr/>
                </p:nvSpPr>
                <p:spPr bwMode="auto">
                  <a:xfrm>
                    <a:off x="5847150" y="3808875"/>
                    <a:ext cx="1570890" cy="775332"/>
                  </a:xfrm>
                  <a:custGeom>
                    <a:avLst/>
                    <a:gdLst>
                      <a:gd name="T0" fmla="*/ 2135 w 6058"/>
                      <a:gd name="T1" fmla="*/ 0 h 2990"/>
                      <a:gd name="T2" fmla="*/ 3918 w 6058"/>
                      <a:gd name="T3" fmla="*/ 0 h 2990"/>
                      <a:gd name="T4" fmla="*/ 3918 w 6058"/>
                      <a:gd name="T5" fmla="*/ 433 h 2990"/>
                      <a:gd name="T6" fmla="*/ 3928 w 6058"/>
                      <a:gd name="T7" fmla="*/ 518 h 2990"/>
                      <a:gd name="T8" fmla="*/ 3960 w 6058"/>
                      <a:gd name="T9" fmla="*/ 598 h 2990"/>
                      <a:gd name="T10" fmla="*/ 4003 w 6058"/>
                      <a:gd name="T11" fmla="*/ 662 h 2990"/>
                      <a:gd name="T12" fmla="*/ 4067 w 6058"/>
                      <a:gd name="T13" fmla="*/ 721 h 2990"/>
                      <a:gd name="T14" fmla="*/ 4142 w 6058"/>
                      <a:gd name="T15" fmla="*/ 764 h 2990"/>
                      <a:gd name="T16" fmla="*/ 5733 w 6058"/>
                      <a:gd name="T17" fmla="*/ 1426 h 2990"/>
                      <a:gd name="T18" fmla="*/ 5823 w 6058"/>
                      <a:gd name="T19" fmla="*/ 1479 h 2990"/>
                      <a:gd name="T20" fmla="*/ 5904 w 6058"/>
                      <a:gd name="T21" fmla="*/ 1543 h 2990"/>
                      <a:gd name="T22" fmla="*/ 5968 w 6058"/>
                      <a:gd name="T23" fmla="*/ 1623 h 2990"/>
                      <a:gd name="T24" fmla="*/ 6021 w 6058"/>
                      <a:gd name="T25" fmla="*/ 1714 h 2990"/>
                      <a:gd name="T26" fmla="*/ 6048 w 6058"/>
                      <a:gd name="T27" fmla="*/ 1815 h 2990"/>
                      <a:gd name="T28" fmla="*/ 6058 w 6058"/>
                      <a:gd name="T29" fmla="*/ 1922 h 2990"/>
                      <a:gd name="T30" fmla="*/ 6058 w 6058"/>
                      <a:gd name="T31" fmla="*/ 2632 h 2990"/>
                      <a:gd name="T32" fmla="*/ 6048 w 6058"/>
                      <a:gd name="T33" fmla="*/ 2728 h 2990"/>
                      <a:gd name="T34" fmla="*/ 6010 w 6058"/>
                      <a:gd name="T35" fmla="*/ 2814 h 2990"/>
                      <a:gd name="T36" fmla="*/ 5957 w 6058"/>
                      <a:gd name="T37" fmla="*/ 2883 h 2990"/>
                      <a:gd name="T38" fmla="*/ 5882 w 6058"/>
                      <a:gd name="T39" fmla="*/ 2942 h 2990"/>
                      <a:gd name="T40" fmla="*/ 5797 w 6058"/>
                      <a:gd name="T41" fmla="*/ 2979 h 2990"/>
                      <a:gd name="T42" fmla="*/ 5701 w 6058"/>
                      <a:gd name="T43" fmla="*/ 2990 h 2990"/>
                      <a:gd name="T44" fmla="*/ 352 w 6058"/>
                      <a:gd name="T45" fmla="*/ 2990 h 2990"/>
                      <a:gd name="T46" fmla="*/ 261 w 6058"/>
                      <a:gd name="T47" fmla="*/ 2979 h 2990"/>
                      <a:gd name="T48" fmla="*/ 176 w 6058"/>
                      <a:gd name="T49" fmla="*/ 2942 h 2990"/>
                      <a:gd name="T50" fmla="*/ 101 w 6058"/>
                      <a:gd name="T51" fmla="*/ 2883 h 2990"/>
                      <a:gd name="T52" fmla="*/ 48 w 6058"/>
                      <a:gd name="T53" fmla="*/ 2814 h 2990"/>
                      <a:gd name="T54" fmla="*/ 10 w 6058"/>
                      <a:gd name="T55" fmla="*/ 2728 h 2990"/>
                      <a:gd name="T56" fmla="*/ 0 w 6058"/>
                      <a:gd name="T57" fmla="*/ 2632 h 2990"/>
                      <a:gd name="T58" fmla="*/ 0 w 6058"/>
                      <a:gd name="T59" fmla="*/ 1922 h 2990"/>
                      <a:gd name="T60" fmla="*/ 10 w 6058"/>
                      <a:gd name="T61" fmla="*/ 1815 h 2990"/>
                      <a:gd name="T62" fmla="*/ 37 w 6058"/>
                      <a:gd name="T63" fmla="*/ 1714 h 2990"/>
                      <a:gd name="T64" fmla="*/ 85 w 6058"/>
                      <a:gd name="T65" fmla="*/ 1623 h 2990"/>
                      <a:gd name="T66" fmla="*/ 154 w 6058"/>
                      <a:gd name="T67" fmla="*/ 1543 h 2990"/>
                      <a:gd name="T68" fmla="*/ 235 w 6058"/>
                      <a:gd name="T69" fmla="*/ 1479 h 2990"/>
                      <a:gd name="T70" fmla="*/ 325 w 6058"/>
                      <a:gd name="T71" fmla="*/ 1426 h 2990"/>
                      <a:gd name="T72" fmla="*/ 1916 w 6058"/>
                      <a:gd name="T73" fmla="*/ 764 h 2990"/>
                      <a:gd name="T74" fmla="*/ 1991 w 6058"/>
                      <a:gd name="T75" fmla="*/ 721 h 2990"/>
                      <a:gd name="T76" fmla="*/ 2055 w 6058"/>
                      <a:gd name="T77" fmla="*/ 662 h 2990"/>
                      <a:gd name="T78" fmla="*/ 2098 w 6058"/>
                      <a:gd name="T79" fmla="*/ 598 h 2990"/>
                      <a:gd name="T80" fmla="*/ 2130 w 6058"/>
                      <a:gd name="T81" fmla="*/ 518 h 2990"/>
                      <a:gd name="T82" fmla="*/ 2135 w 6058"/>
                      <a:gd name="T83" fmla="*/ 433 h 2990"/>
                      <a:gd name="T84" fmla="*/ 2135 w 6058"/>
                      <a:gd name="T85" fmla="*/ 0 h 2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58" h="2990">
                        <a:moveTo>
                          <a:pt x="2135" y="0"/>
                        </a:moveTo>
                        <a:lnTo>
                          <a:pt x="3918" y="0"/>
                        </a:lnTo>
                        <a:lnTo>
                          <a:pt x="3918" y="433"/>
                        </a:lnTo>
                        <a:lnTo>
                          <a:pt x="3928" y="518"/>
                        </a:lnTo>
                        <a:lnTo>
                          <a:pt x="3960" y="598"/>
                        </a:lnTo>
                        <a:lnTo>
                          <a:pt x="4003" y="662"/>
                        </a:lnTo>
                        <a:lnTo>
                          <a:pt x="4067" y="721"/>
                        </a:lnTo>
                        <a:lnTo>
                          <a:pt x="4142" y="764"/>
                        </a:lnTo>
                        <a:lnTo>
                          <a:pt x="5733" y="1426"/>
                        </a:lnTo>
                        <a:lnTo>
                          <a:pt x="5823" y="1479"/>
                        </a:lnTo>
                        <a:lnTo>
                          <a:pt x="5904" y="1543"/>
                        </a:lnTo>
                        <a:lnTo>
                          <a:pt x="5968" y="1623"/>
                        </a:lnTo>
                        <a:lnTo>
                          <a:pt x="6021" y="1714"/>
                        </a:lnTo>
                        <a:lnTo>
                          <a:pt x="6048" y="1815"/>
                        </a:lnTo>
                        <a:lnTo>
                          <a:pt x="6058" y="1922"/>
                        </a:lnTo>
                        <a:lnTo>
                          <a:pt x="6058" y="2632"/>
                        </a:lnTo>
                        <a:lnTo>
                          <a:pt x="6048" y="2728"/>
                        </a:lnTo>
                        <a:lnTo>
                          <a:pt x="6010" y="2814"/>
                        </a:lnTo>
                        <a:lnTo>
                          <a:pt x="5957" y="2883"/>
                        </a:lnTo>
                        <a:lnTo>
                          <a:pt x="5882" y="2942"/>
                        </a:lnTo>
                        <a:lnTo>
                          <a:pt x="5797" y="2979"/>
                        </a:lnTo>
                        <a:lnTo>
                          <a:pt x="5701" y="2990"/>
                        </a:lnTo>
                        <a:lnTo>
                          <a:pt x="352" y="2990"/>
                        </a:lnTo>
                        <a:lnTo>
                          <a:pt x="261" y="2979"/>
                        </a:lnTo>
                        <a:lnTo>
                          <a:pt x="176" y="2942"/>
                        </a:lnTo>
                        <a:lnTo>
                          <a:pt x="101" y="2883"/>
                        </a:lnTo>
                        <a:lnTo>
                          <a:pt x="48" y="2814"/>
                        </a:lnTo>
                        <a:lnTo>
                          <a:pt x="10" y="2728"/>
                        </a:lnTo>
                        <a:lnTo>
                          <a:pt x="0" y="2632"/>
                        </a:lnTo>
                        <a:lnTo>
                          <a:pt x="0" y="1922"/>
                        </a:lnTo>
                        <a:lnTo>
                          <a:pt x="10" y="1815"/>
                        </a:lnTo>
                        <a:lnTo>
                          <a:pt x="37" y="1714"/>
                        </a:lnTo>
                        <a:lnTo>
                          <a:pt x="85" y="1623"/>
                        </a:lnTo>
                        <a:lnTo>
                          <a:pt x="154" y="1543"/>
                        </a:lnTo>
                        <a:lnTo>
                          <a:pt x="235" y="1479"/>
                        </a:lnTo>
                        <a:lnTo>
                          <a:pt x="325" y="1426"/>
                        </a:lnTo>
                        <a:lnTo>
                          <a:pt x="1916" y="764"/>
                        </a:lnTo>
                        <a:lnTo>
                          <a:pt x="1991" y="721"/>
                        </a:lnTo>
                        <a:lnTo>
                          <a:pt x="2055" y="662"/>
                        </a:lnTo>
                        <a:lnTo>
                          <a:pt x="2098" y="598"/>
                        </a:lnTo>
                        <a:lnTo>
                          <a:pt x="2130" y="518"/>
                        </a:lnTo>
                        <a:lnTo>
                          <a:pt x="2135" y="433"/>
                        </a:lnTo>
                        <a:lnTo>
                          <a:pt x="2135"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68" name="Freeform 40"/>
                  <p:cNvSpPr>
                    <a:spLocks/>
                  </p:cNvSpPr>
                  <p:nvPr/>
                </p:nvSpPr>
                <p:spPr bwMode="auto">
                  <a:xfrm>
                    <a:off x="5847150" y="4012432"/>
                    <a:ext cx="1570890" cy="571775"/>
                  </a:xfrm>
                  <a:custGeom>
                    <a:avLst/>
                    <a:gdLst>
                      <a:gd name="T0" fmla="*/ 1863 w 6058"/>
                      <a:gd name="T1" fmla="*/ 0 h 2205"/>
                      <a:gd name="T2" fmla="*/ 3026 w 6058"/>
                      <a:gd name="T3" fmla="*/ 502 h 2205"/>
                      <a:gd name="T4" fmla="*/ 4190 w 6058"/>
                      <a:gd name="T5" fmla="*/ 0 h 2205"/>
                      <a:gd name="T6" fmla="*/ 5733 w 6058"/>
                      <a:gd name="T7" fmla="*/ 641 h 2205"/>
                      <a:gd name="T8" fmla="*/ 5823 w 6058"/>
                      <a:gd name="T9" fmla="*/ 694 h 2205"/>
                      <a:gd name="T10" fmla="*/ 5904 w 6058"/>
                      <a:gd name="T11" fmla="*/ 758 h 2205"/>
                      <a:gd name="T12" fmla="*/ 5968 w 6058"/>
                      <a:gd name="T13" fmla="*/ 838 h 2205"/>
                      <a:gd name="T14" fmla="*/ 6021 w 6058"/>
                      <a:gd name="T15" fmla="*/ 929 h 2205"/>
                      <a:gd name="T16" fmla="*/ 6048 w 6058"/>
                      <a:gd name="T17" fmla="*/ 1030 h 2205"/>
                      <a:gd name="T18" fmla="*/ 6058 w 6058"/>
                      <a:gd name="T19" fmla="*/ 1137 h 2205"/>
                      <a:gd name="T20" fmla="*/ 6058 w 6058"/>
                      <a:gd name="T21" fmla="*/ 1847 h 2205"/>
                      <a:gd name="T22" fmla="*/ 6048 w 6058"/>
                      <a:gd name="T23" fmla="*/ 1943 h 2205"/>
                      <a:gd name="T24" fmla="*/ 6010 w 6058"/>
                      <a:gd name="T25" fmla="*/ 2029 h 2205"/>
                      <a:gd name="T26" fmla="*/ 5957 w 6058"/>
                      <a:gd name="T27" fmla="*/ 2098 h 2205"/>
                      <a:gd name="T28" fmla="*/ 5882 w 6058"/>
                      <a:gd name="T29" fmla="*/ 2157 h 2205"/>
                      <a:gd name="T30" fmla="*/ 5797 w 6058"/>
                      <a:gd name="T31" fmla="*/ 2194 h 2205"/>
                      <a:gd name="T32" fmla="*/ 5701 w 6058"/>
                      <a:gd name="T33" fmla="*/ 2205 h 2205"/>
                      <a:gd name="T34" fmla="*/ 352 w 6058"/>
                      <a:gd name="T35" fmla="*/ 2205 h 2205"/>
                      <a:gd name="T36" fmla="*/ 261 w 6058"/>
                      <a:gd name="T37" fmla="*/ 2194 h 2205"/>
                      <a:gd name="T38" fmla="*/ 176 w 6058"/>
                      <a:gd name="T39" fmla="*/ 2157 h 2205"/>
                      <a:gd name="T40" fmla="*/ 101 w 6058"/>
                      <a:gd name="T41" fmla="*/ 2098 h 2205"/>
                      <a:gd name="T42" fmla="*/ 48 w 6058"/>
                      <a:gd name="T43" fmla="*/ 2029 h 2205"/>
                      <a:gd name="T44" fmla="*/ 10 w 6058"/>
                      <a:gd name="T45" fmla="*/ 1943 h 2205"/>
                      <a:gd name="T46" fmla="*/ 0 w 6058"/>
                      <a:gd name="T47" fmla="*/ 1847 h 2205"/>
                      <a:gd name="T48" fmla="*/ 0 w 6058"/>
                      <a:gd name="T49" fmla="*/ 1137 h 2205"/>
                      <a:gd name="T50" fmla="*/ 10 w 6058"/>
                      <a:gd name="T51" fmla="*/ 1030 h 2205"/>
                      <a:gd name="T52" fmla="*/ 37 w 6058"/>
                      <a:gd name="T53" fmla="*/ 929 h 2205"/>
                      <a:gd name="T54" fmla="*/ 85 w 6058"/>
                      <a:gd name="T55" fmla="*/ 838 h 2205"/>
                      <a:gd name="T56" fmla="*/ 154 w 6058"/>
                      <a:gd name="T57" fmla="*/ 758 h 2205"/>
                      <a:gd name="T58" fmla="*/ 235 w 6058"/>
                      <a:gd name="T59" fmla="*/ 694 h 2205"/>
                      <a:gd name="T60" fmla="*/ 325 w 6058"/>
                      <a:gd name="T61" fmla="*/ 641 h 2205"/>
                      <a:gd name="T62" fmla="*/ 1863 w 6058"/>
                      <a:gd name="T63" fmla="*/ 0 h 2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58" h="2205">
                        <a:moveTo>
                          <a:pt x="1863" y="0"/>
                        </a:moveTo>
                        <a:lnTo>
                          <a:pt x="3026" y="502"/>
                        </a:lnTo>
                        <a:lnTo>
                          <a:pt x="4190" y="0"/>
                        </a:lnTo>
                        <a:lnTo>
                          <a:pt x="5733" y="641"/>
                        </a:lnTo>
                        <a:lnTo>
                          <a:pt x="5823" y="694"/>
                        </a:lnTo>
                        <a:lnTo>
                          <a:pt x="5904" y="758"/>
                        </a:lnTo>
                        <a:lnTo>
                          <a:pt x="5968" y="838"/>
                        </a:lnTo>
                        <a:lnTo>
                          <a:pt x="6021" y="929"/>
                        </a:lnTo>
                        <a:lnTo>
                          <a:pt x="6048" y="1030"/>
                        </a:lnTo>
                        <a:lnTo>
                          <a:pt x="6058" y="1137"/>
                        </a:lnTo>
                        <a:lnTo>
                          <a:pt x="6058" y="1847"/>
                        </a:lnTo>
                        <a:lnTo>
                          <a:pt x="6048" y="1943"/>
                        </a:lnTo>
                        <a:lnTo>
                          <a:pt x="6010" y="2029"/>
                        </a:lnTo>
                        <a:lnTo>
                          <a:pt x="5957" y="2098"/>
                        </a:lnTo>
                        <a:lnTo>
                          <a:pt x="5882" y="2157"/>
                        </a:lnTo>
                        <a:lnTo>
                          <a:pt x="5797" y="2194"/>
                        </a:lnTo>
                        <a:lnTo>
                          <a:pt x="5701" y="2205"/>
                        </a:lnTo>
                        <a:lnTo>
                          <a:pt x="352" y="2205"/>
                        </a:lnTo>
                        <a:lnTo>
                          <a:pt x="261" y="2194"/>
                        </a:lnTo>
                        <a:lnTo>
                          <a:pt x="176" y="2157"/>
                        </a:lnTo>
                        <a:lnTo>
                          <a:pt x="101" y="2098"/>
                        </a:lnTo>
                        <a:lnTo>
                          <a:pt x="48" y="2029"/>
                        </a:lnTo>
                        <a:lnTo>
                          <a:pt x="10" y="1943"/>
                        </a:lnTo>
                        <a:lnTo>
                          <a:pt x="0" y="1847"/>
                        </a:lnTo>
                        <a:lnTo>
                          <a:pt x="0" y="1137"/>
                        </a:lnTo>
                        <a:lnTo>
                          <a:pt x="10" y="1030"/>
                        </a:lnTo>
                        <a:lnTo>
                          <a:pt x="37" y="929"/>
                        </a:lnTo>
                        <a:lnTo>
                          <a:pt x="85" y="838"/>
                        </a:lnTo>
                        <a:lnTo>
                          <a:pt x="154" y="758"/>
                        </a:lnTo>
                        <a:lnTo>
                          <a:pt x="235" y="694"/>
                        </a:lnTo>
                        <a:lnTo>
                          <a:pt x="325" y="641"/>
                        </a:lnTo>
                        <a:lnTo>
                          <a:pt x="186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69" name="Freeform 41"/>
                  <p:cNvSpPr>
                    <a:spLocks/>
                  </p:cNvSpPr>
                  <p:nvPr/>
                </p:nvSpPr>
                <p:spPr bwMode="auto">
                  <a:xfrm>
                    <a:off x="6280195" y="3808875"/>
                    <a:ext cx="582925" cy="252048"/>
                  </a:xfrm>
                  <a:custGeom>
                    <a:avLst/>
                    <a:gdLst>
                      <a:gd name="T0" fmla="*/ 465 w 2248"/>
                      <a:gd name="T1" fmla="*/ 0 h 972"/>
                      <a:gd name="T2" fmla="*/ 2248 w 2248"/>
                      <a:gd name="T3" fmla="*/ 0 h 972"/>
                      <a:gd name="T4" fmla="*/ 2248 w 2248"/>
                      <a:gd name="T5" fmla="*/ 11 h 972"/>
                      <a:gd name="T6" fmla="*/ 2242 w 2248"/>
                      <a:gd name="T7" fmla="*/ 32 h 972"/>
                      <a:gd name="T8" fmla="*/ 2226 w 2248"/>
                      <a:gd name="T9" fmla="*/ 69 h 972"/>
                      <a:gd name="T10" fmla="*/ 2210 w 2248"/>
                      <a:gd name="T11" fmla="*/ 118 h 972"/>
                      <a:gd name="T12" fmla="*/ 2184 w 2248"/>
                      <a:gd name="T13" fmla="*/ 176 h 972"/>
                      <a:gd name="T14" fmla="*/ 2146 w 2248"/>
                      <a:gd name="T15" fmla="*/ 240 h 972"/>
                      <a:gd name="T16" fmla="*/ 2104 w 2248"/>
                      <a:gd name="T17" fmla="*/ 310 h 972"/>
                      <a:gd name="T18" fmla="*/ 2056 w 2248"/>
                      <a:gd name="T19" fmla="*/ 384 h 972"/>
                      <a:gd name="T20" fmla="*/ 1992 w 2248"/>
                      <a:gd name="T21" fmla="*/ 465 h 972"/>
                      <a:gd name="T22" fmla="*/ 1922 w 2248"/>
                      <a:gd name="T23" fmla="*/ 539 h 972"/>
                      <a:gd name="T24" fmla="*/ 1837 w 2248"/>
                      <a:gd name="T25" fmla="*/ 614 h 972"/>
                      <a:gd name="T26" fmla="*/ 1741 w 2248"/>
                      <a:gd name="T27" fmla="*/ 689 h 972"/>
                      <a:gd name="T28" fmla="*/ 1634 w 2248"/>
                      <a:gd name="T29" fmla="*/ 758 h 972"/>
                      <a:gd name="T30" fmla="*/ 1516 w 2248"/>
                      <a:gd name="T31" fmla="*/ 822 h 972"/>
                      <a:gd name="T32" fmla="*/ 1383 w 2248"/>
                      <a:gd name="T33" fmla="*/ 876 h 972"/>
                      <a:gd name="T34" fmla="*/ 1234 w 2248"/>
                      <a:gd name="T35" fmla="*/ 918 h 972"/>
                      <a:gd name="T36" fmla="*/ 1068 w 2248"/>
                      <a:gd name="T37" fmla="*/ 950 h 972"/>
                      <a:gd name="T38" fmla="*/ 892 w 2248"/>
                      <a:gd name="T39" fmla="*/ 966 h 972"/>
                      <a:gd name="T40" fmla="*/ 694 w 2248"/>
                      <a:gd name="T41" fmla="*/ 972 h 972"/>
                      <a:gd name="T42" fmla="*/ 481 w 2248"/>
                      <a:gd name="T43" fmla="*/ 956 h 972"/>
                      <a:gd name="T44" fmla="*/ 251 w 2248"/>
                      <a:gd name="T45" fmla="*/ 924 h 972"/>
                      <a:gd name="T46" fmla="*/ 0 w 2248"/>
                      <a:gd name="T47" fmla="*/ 865 h 972"/>
                      <a:gd name="T48" fmla="*/ 246 w 2248"/>
                      <a:gd name="T49" fmla="*/ 764 h 972"/>
                      <a:gd name="T50" fmla="*/ 321 w 2248"/>
                      <a:gd name="T51" fmla="*/ 721 h 972"/>
                      <a:gd name="T52" fmla="*/ 385 w 2248"/>
                      <a:gd name="T53" fmla="*/ 662 h 972"/>
                      <a:gd name="T54" fmla="*/ 428 w 2248"/>
                      <a:gd name="T55" fmla="*/ 598 h 972"/>
                      <a:gd name="T56" fmla="*/ 460 w 2248"/>
                      <a:gd name="T57" fmla="*/ 518 h 972"/>
                      <a:gd name="T58" fmla="*/ 465 w 2248"/>
                      <a:gd name="T59" fmla="*/ 433 h 972"/>
                      <a:gd name="T60" fmla="*/ 465 w 2248"/>
                      <a:gd name="T61" fmla="*/ 0 h 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48" h="972">
                        <a:moveTo>
                          <a:pt x="465" y="0"/>
                        </a:moveTo>
                        <a:lnTo>
                          <a:pt x="2248" y="0"/>
                        </a:lnTo>
                        <a:lnTo>
                          <a:pt x="2248" y="11"/>
                        </a:lnTo>
                        <a:lnTo>
                          <a:pt x="2242" y="32"/>
                        </a:lnTo>
                        <a:lnTo>
                          <a:pt x="2226" y="69"/>
                        </a:lnTo>
                        <a:lnTo>
                          <a:pt x="2210" y="118"/>
                        </a:lnTo>
                        <a:lnTo>
                          <a:pt x="2184" y="176"/>
                        </a:lnTo>
                        <a:lnTo>
                          <a:pt x="2146" y="240"/>
                        </a:lnTo>
                        <a:lnTo>
                          <a:pt x="2104" y="310"/>
                        </a:lnTo>
                        <a:lnTo>
                          <a:pt x="2056" y="384"/>
                        </a:lnTo>
                        <a:lnTo>
                          <a:pt x="1992" y="465"/>
                        </a:lnTo>
                        <a:lnTo>
                          <a:pt x="1922" y="539"/>
                        </a:lnTo>
                        <a:lnTo>
                          <a:pt x="1837" y="614"/>
                        </a:lnTo>
                        <a:lnTo>
                          <a:pt x="1741" y="689"/>
                        </a:lnTo>
                        <a:lnTo>
                          <a:pt x="1634" y="758"/>
                        </a:lnTo>
                        <a:lnTo>
                          <a:pt x="1516" y="822"/>
                        </a:lnTo>
                        <a:lnTo>
                          <a:pt x="1383" y="876"/>
                        </a:lnTo>
                        <a:lnTo>
                          <a:pt x="1234" y="918"/>
                        </a:lnTo>
                        <a:lnTo>
                          <a:pt x="1068" y="950"/>
                        </a:lnTo>
                        <a:lnTo>
                          <a:pt x="892" y="966"/>
                        </a:lnTo>
                        <a:lnTo>
                          <a:pt x="694" y="972"/>
                        </a:lnTo>
                        <a:lnTo>
                          <a:pt x="481" y="956"/>
                        </a:lnTo>
                        <a:lnTo>
                          <a:pt x="251" y="924"/>
                        </a:lnTo>
                        <a:lnTo>
                          <a:pt x="0" y="865"/>
                        </a:lnTo>
                        <a:lnTo>
                          <a:pt x="246" y="764"/>
                        </a:lnTo>
                        <a:lnTo>
                          <a:pt x="321" y="721"/>
                        </a:lnTo>
                        <a:lnTo>
                          <a:pt x="385" y="662"/>
                        </a:lnTo>
                        <a:lnTo>
                          <a:pt x="428" y="598"/>
                        </a:lnTo>
                        <a:lnTo>
                          <a:pt x="460" y="518"/>
                        </a:lnTo>
                        <a:lnTo>
                          <a:pt x="465" y="433"/>
                        </a:lnTo>
                        <a:lnTo>
                          <a:pt x="465" y="0"/>
                        </a:lnTo>
                        <a:close/>
                      </a:path>
                    </a:pathLst>
                  </a:custGeom>
                  <a:solidFill>
                    <a:srgbClr val="D294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70" name="Freeform 42"/>
                  <p:cNvSpPr>
                    <a:spLocks/>
                  </p:cNvSpPr>
                  <p:nvPr/>
                </p:nvSpPr>
                <p:spPr bwMode="auto">
                  <a:xfrm>
                    <a:off x="5847150" y="4210284"/>
                    <a:ext cx="276682" cy="373923"/>
                  </a:xfrm>
                  <a:custGeom>
                    <a:avLst/>
                    <a:gdLst>
                      <a:gd name="T0" fmla="*/ 149 w 1067"/>
                      <a:gd name="T1" fmla="*/ 0 h 1442"/>
                      <a:gd name="T2" fmla="*/ 864 w 1067"/>
                      <a:gd name="T3" fmla="*/ 566 h 1442"/>
                      <a:gd name="T4" fmla="*/ 950 w 1067"/>
                      <a:gd name="T5" fmla="*/ 652 h 1442"/>
                      <a:gd name="T6" fmla="*/ 1014 w 1067"/>
                      <a:gd name="T7" fmla="*/ 753 h 1442"/>
                      <a:gd name="T8" fmla="*/ 1051 w 1067"/>
                      <a:gd name="T9" fmla="*/ 865 h 1442"/>
                      <a:gd name="T10" fmla="*/ 1067 w 1067"/>
                      <a:gd name="T11" fmla="*/ 988 h 1442"/>
                      <a:gd name="T12" fmla="*/ 1067 w 1067"/>
                      <a:gd name="T13" fmla="*/ 1442 h 1442"/>
                      <a:gd name="T14" fmla="*/ 352 w 1067"/>
                      <a:gd name="T15" fmla="*/ 1442 h 1442"/>
                      <a:gd name="T16" fmla="*/ 261 w 1067"/>
                      <a:gd name="T17" fmla="*/ 1431 h 1442"/>
                      <a:gd name="T18" fmla="*/ 176 w 1067"/>
                      <a:gd name="T19" fmla="*/ 1394 h 1442"/>
                      <a:gd name="T20" fmla="*/ 101 w 1067"/>
                      <a:gd name="T21" fmla="*/ 1335 h 1442"/>
                      <a:gd name="T22" fmla="*/ 48 w 1067"/>
                      <a:gd name="T23" fmla="*/ 1266 h 1442"/>
                      <a:gd name="T24" fmla="*/ 10 w 1067"/>
                      <a:gd name="T25" fmla="*/ 1180 h 1442"/>
                      <a:gd name="T26" fmla="*/ 0 w 1067"/>
                      <a:gd name="T27" fmla="*/ 1084 h 1442"/>
                      <a:gd name="T28" fmla="*/ 0 w 1067"/>
                      <a:gd name="T29" fmla="*/ 374 h 1442"/>
                      <a:gd name="T30" fmla="*/ 10 w 1067"/>
                      <a:gd name="T31" fmla="*/ 267 h 1442"/>
                      <a:gd name="T32" fmla="*/ 37 w 1067"/>
                      <a:gd name="T33" fmla="*/ 166 h 1442"/>
                      <a:gd name="T34" fmla="*/ 85 w 1067"/>
                      <a:gd name="T35" fmla="*/ 81 h 1442"/>
                      <a:gd name="T36" fmla="*/ 149 w 1067"/>
                      <a:gd name="T37" fmla="*/ 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67" h="1442">
                        <a:moveTo>
                          <a:pt x="149" y="0"/>
                        </a:moveTo>
                        <a:lnTo>
                          <a:pt x="864" y="566"/>
                        </a:lnTo>
                        <a:lnTo>
                          <a:pt x="950" y="652"/>
                        </a:lnTo>
                        <a:lnTo>
                          <a:pt x="1014" y="753"/>
                        </a:lnTo>
                        <a:lnTo>
                          <a:pt x="1051" y="865"/>
                        </a:lnTo>
                        <a:lnTo>
                          <a:pt x="1067" y="988"/>
                        </a:lnTo>
                        <a:lnTo>
                          <a:pt x="1067" y="1442"/>
                        </a:lnTo>
                        <a:lnTo>
                          <a:pt x="352" y="1442"/>
                        </a:lnTo>
                        <a:lnTo>
                          <a:pt x="261" y="1431"/>
                        </a:lnTo>
                        <a:lnTo>
                          <a:pt x="176" y="1394"/>
                        </a:lnTo>
                        <a:lnTo>
                          <a:pt x="101" y="1335"/>
                        </a:lnTo>
                        <a:lnTo>
                          <a:pt x="48" y="1266"/>
                        </a:lnTo>
                        <a:lnTo>
                          <a:pt x="10" y="1180"/>
                        </a:lnTo>
                        <a:lnTo>
                          <a:pt x="0" y="1084"/>
                        </a:lnTo>
                        <a:lnTo>
                          <a:pt x="0" y="374"/>
                        </a:lnTo>
                        <a:lnTo>
                          <a:pt x="10" y="267"/>
                        </a:lnTo>
                        <a:lnTo>
                          <a:pt x="37" y="166"/>
                        </a:lnTo>
                        <a:lnTo>
                          <a:pt x="85" y="81"/>
                        </a:lnTo>
                        <a:lnTo>
                          <a:pt x="14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71" name="Freeform 43"/>
                  <p:cNvSpPr>
                    <a:spLocks/>
                  </p:cNvSpPr>
                  <p:nvPr/>
                </p:nvSpPr>
                <p:spPr bwMode="auto">
                  <a:xfrm>
                    <a:off x="7141358" y="4210284"/>
                    <a:ext cx="276682" cy="373923"/>
                  </a:xfrm>
                  <a:custGeom>
                    <a:avLst/>
                    <a:gdLst>
                      <a:gd name="T0" fmla="*/ 918 w 1067"/>
                      <a:gd name="T1" fmla="*/ 0 h 1442"/>
                      <a:gd name="T2" fmla="*/ 982 w 1067"/>
                      <a:gd name="T3" fmla="*/ 81 h 1442"/>
                      <a:gd name="T4" fmla="*/ 1030 w 1067"/>
                      <a:gd name="T5" fmla="*/ 171 h 1442"/>
                      <a:gd name="T6" fmla="*/ 1057 w 1067"/>
                      <a:gd name="T7" fmla="*/ 267 h 1442"/>
                      <a:gd name="T8" fmla="*/ 1067 w 1067"/>
                      <a:gd name="T9" fmla="*/ 374 h 1442"/>
                      <a:gd name="T10" fmla="*/ 1067 w 1067"/>
                      <a:gd name="T11" fmla="*/ 1084 h 1442"/>
                      <a:gd name="T12" fmla="*/ 1057 w 1067"/>
                      <a:gd name="T13" fmla="*/ 1180 h 1442"/>
                      <a:gd name="T14" fmla="*/ 1019 w 1067"/>
                      <a:gd name="T15" fmla="*/ 1266 h 1442"/>
                      <a:gd name="T16" fmla="*/ 966 w 1067"/>
                      <a:gd name="T17" fmla="*/ 1335 h 1442"/>
                      <a:gd name="T18" fmla="*/ 891 w 1067"/>
                      <a:gd name="T19" fmla="*/ 1394 h 1442"/>
                      <a:gd name="T20" fmla="*/ 806 w 1067"/>
                      <a:gd name="T21" fmla="*/ 1431 h 1442"/>
                      <a:gd name="T22" fmla="*/ 710 w 1067"/>
                      <a:gd name="T23" fmla="*/ 1442 h 1442"/>
                      <a:gd name="T24" fmla="*/ 0 w 1067"/>
                      <a:gd name="T25" fmla="*/ 1442 h 1442"/>
                      <a:gd name="T26" fmla="*/ 0 w 1067"/>
                      <a:gd name="T27" fmla="*/ 988 h 1442"/>
                      <a:gd name="T28" fmla="*/ 10 w 1067"/>
                      <a:gd name="T29" fmla="*/ 865 h 1442"/>
                      <a:gd name="T30" fmla="*/ 53 w 1067"/>
                      <a:gd name="T31" fmla="*/ 753 h 1442"/>
                      <a:gd name="T32" fmla="*/ 117 w 1067"/>
                      <a:gd name="T33" fmla="*/ 652 h 1442"/>
                      <a:gd name="T34" fmla="*/ 197 w 1067"/>
                      <a:gd name="T35" fmla="*/ 566 h 1442"/>
                      <a:gd name="T36" fmla="*/ 918 w 1067"/>
                      <a:gd name="T37" fmla="*/ 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67" h="1442">
                        <a:moveTo>
                          <a:pt x="918" y="0"/>
                        </a:moveTo>
                        <a:lnTo>
                          <a:pt x="982" y="81"/>
                        </a:lnTo>
                        <a:lnTo>
                          <a:pt x="1030" y="171"/>
                        </a:lnTo>
                        <a:lnTo>
                          <a:pt x="1057" y="267"/>
                        </a:lnTo>
                        <a:lnTo>
                          <a:pt x="1067" y="374"/>
                        </a:lnTo>
                        <a:lnTo>
                          <a:pt x="1067" y="1084"/>
                        </a:lnTo>
                        <a:lnTo>
                          <a:pt x="1057" y="1180"/>
                        </a:lnTo>
                        <a:lnTo>
                          <a:pt x="1019" y="1266"/>
                        </a:lnTo>
                        <a:lnTo>
                          <a:pt x="966" y="1335"/>
                        </a:lnTo>
                        <a:lnTo>
                          <a:pt x="891" y="1394"/>
                        </a:lnTo>
                        <a:lnTo>
                          <a:pt x="806" y="1431"/>
                        </a:lnTo>
                        <a:lnTo>
                          <a:pt x="710" y="1442"/>
                        </a:lnTo>
                        <a:lnTo>
                          <a:pt x="0" y="1442"/>
                        </a:lnTo>
                        <a:lnTo>
                          <a:pt x="0" y="988"/>
                        </a:lnTo>
                        <a:lnTo>
                          <a:pt x="10" y="865"/>
                        </a:lnTo>
                        <a:lnTo>
                          <a:pt x="53" y="753"/>
                        </a:lnTo>
                        <a:lnTo>
                          <a:pt x="117" y="652"/>
                        </a:lnTo>
                        <a:lnTo>
                          <a:pt x="197" y="566"/>
                        </a:lnTo>
                        <a:lnTo>
                          <a:pt x="918"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72" name="Freeform 44"/>
                  <p:cNvSpPr>
                    <a:spLocks/>
                  </p:cNvSpPr>
                  <p:nvPr/>
                </p:nvSpPr>
                <p:spPr bwMode="auto">
                  <a:xfrm>
                    <a:off x="6586179" y="4142605"/>
                    <a:ext cx="92832" cy="348770"/>
                  </a:xfrm>
                  <a:custGeom>
                    <a:avLst/>
                    <a:gdLst>
                      <a:gd name="T0" fmla="*/ 0 w 358"/>
                      <a:gd name="T1" fmla="*/ 0 h 1345"/>
                      <a:gd name="T2" fmla="*/ 358 w 358"/>
                      <a:gd name="T3" fmla="*/ 0 h 1345"/>
                      <a:gd name="T4" fmla="*/ 358 w 358"/>
                      <a:gd name="T5" fmla="*/ 1196 h 1345"/>
                      <a:gd name="T6" fmla="*/ 347 w 358"/>
                      <a:gd name="T7" fmla="*/ 1255 h 1345"/>
                      <a:gd name="T8" fmla="*/ 315 w 358"/>
                      <a:gd name="T9" fmla="*/ 1303 h 1345"/>
                      <a:gd name="T10" fmla="*/ 262 w 358"/>
                      <a:gd name="T11" fmla="*/ 1335 h 1345"/>
                      <a:gd name="T12" fmla="*/ 203 w 358"/>
                      <a:gd name="T13" fmla="*/ 1345 h 1345"/>
                      <a:gd name="T14" fmla="*/ 150 w 358"/>
                      <a:gd name="T15" fmla="*/ 1345 h 1345"/>
                      <a:gd name="T16" fmla="*/ 91 w 358"/>
                      <a:gd name="T17" fmla="*/ 1335 h 1345"/>
                      <a:gd name="T18" fmla="*/ 43 w 358"/>
                      <a:gd name="T19" fmla="*/ 1303 h 1345"/>
                      <a:gd name="T20" fmla="*/ 11 w 358"/>
                      <a:gd name="T21" fmla="*/ 1255 h 1345"/>
                      <a:gd name="T22" fmla="*/ 0 w 358"/>
                      <a:gd name="T23" fmla="*/ 1196 h 1345"/>
                      <a:gd name="T24" fmla="*/ 0 w 358"/>
                      <a:gd name="T25" fmla="*/ 0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8" h="1345">
                        <a:moveTo>
                          <a:pt x="0" y="0"/>
                        </a:moveTo>
                        <a:lnTo>
                          <a:pt x="358" y="0"/>
                        </a:lnTo>
                        <a:lnTo>
                          <a:pt x="358" y="1196"/>
                        </a:lnTo>
                        <a:lnTo>
                          <a:pt x="347" y="1255"/>
                        </a:lnTo>
                        <a:lnTo>
                          <a:pt x="315" y="1303"/>
                        </a:lnTo>
                        <a:lnTo>
                          <a:pt x="262" y="1335"/>
                        </a:lnTo>
                        <a:lnTo>
                          <a:pt x="203" y="1345"/>
                        </a:lnTo>
                        <a:lnTo>
                          <a:pt x="150" y="1345"/>
                        </a:lnTo>
                        <a:lnTo>
                          <a:pt x="91" y="1335"/>
                        </a:lnTo>
                        <a:lnTo>
                          <a:pt x="43" y="1303"/>
                        </a:lnTo>
                        <a:lnTo>
                          <a:pt x="11" y="1255"/>
                        </a:lnTo>
                        <a:lnTo>
                          <a:pt x="0" y="1196"/>
                        </a:lnTo>
                        <a:lnTo>
                          <a:pt x="0" y="0"/>
                        </a:lnTo>
                        <a:close/>
                      </a:path>
                    </a:pathLst>
                  </a:custGeom>
                  <a:solidFill>
                    <a:schemeClr val="accent1">
                      <a:lumMod val="60000"/>
                      <a:lumOff val="4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73" name="Freeform 45"/>
                  <p:cNvSpPr>
                    <a:spLocks/>
                  </p:cNvSpPr>
                  <p:nvPr/>
                </p:nvSpPr>
                <p:spPr bwMode="auto">
                  <a:xfrm>
                    <a:off x="6262302" y="3937751"/>
                    <a:ext cx="369515" cy="336323"/>
                  </a:xfrm>
                  <a:custGeom>
                    <a:avLst/>
                    <a:gdLst>
                      <a:gd name="T0" fmla="*/ 299 w 1425"/>
                      <a:gd name="T1" fmla="*/ 0 h 1297"/>
                      <a:gd name="T2" fmla="*/ 352 w 1425"/>
                      <a:gd name="T3" fmla="*/ 0 h 1297"/>
                      <a:gd name="T4" fmla="*/ 406 w 1425"/>
                      <a:gd name="T5" fmla="*/ 26 h 1297"/>
                      <a:gd name="T6" fmla="*/ 1425 w 1425"/>
                      <a:gd name="T7" fmla="*/ 790 h 1297"/>
                      <a:gd name="T8" fmla="*/ 833 w 1425"/>
                      <a:gd name="T9" fmla="*/ 1265 h 1297"/>
                      <a:gd name="T10" fmla="*/ 779 w 1425"/>
                      <a:gd name="T11" fmla="*/ 1292 h 1297"/>
                      <a:gd name="T12" fmla="*/ 721 w 1425"/>
                      <a:gd name="T13" fmla="*/ 1297 h 1297"/>
                      <a:gd name="T14" fmla="*/ 667 w 1425"/>
                      <a:gd name="T15" fmla="*/ 1276 h 1297"/>
                      <a:gd name="T16" fmla="*/ 625 w 1425"/>
                      <a:gd name="T17" fmla="*/ 1238 h 1297"/>
                      <a:gd name="T18" fmla="*/ 0 w 1425"/>
                      <a:gd name="T19" fmla="*/ 363 h 1297"/>
                      <a:gd name="T20" fmla="*/ 203 w 1425"/>
                      <a:gd name="T21" fmla="*/ 58 h 1297"/>
                      <a:gd name="T22" fmla="*/ 246 w 1425"/>
                      <a:gd name="T23" fmla="*/ 21 h 1297"/>
                      <a:gd name="T24" fmla="*/ 299 w 1425"/>
                      <a:gd name="T25" fmla="*/ 0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5" h="1297">
                        <a:moveTo>
                          <a:pt x="299" y="0"/>
                        </a:moveTo>
                        <a:lnTo>
                          <a:pt x="352" y="0"/>
                        </a:lnTo>
                        <a:lnTo>
                          <a:pt x="406" y="26"/>
                        </a:lnTo>
                        <a:lnTo>
                          <a:pt x="1425" y="790"/>
                        </a:lnTo>
                        <a:lnTo>
                          <a:pt x="833" y="1265"/>
                        </a:lnTo>
                        <a:lnTo>
                          <a:pt x="779" y="1292"/>
                        </a:lnTo>
                        <a:lnTo>
                          <a:pt x="721" y="1297"/>
                        </a:lnTo>
                        <a:lnTo>
                          <a:pt x="667" y="1276"/>
                        </a:lnTo>
                        <a:lnTo>
                          <a:pt x="625" y="1238"/>
                        </a:lnTo>
                        <a:lnTo>
                          <a:pt x="0" y="363"/>
                        </a:lnTo>
                        <a:lnTo>
                          <a:pt x="203" y="58"/>
                        </a:lnTo>
                        <a:lnTo>
                          <a:pt x="246" y="21"/>
                        </a:lnTo>
                        <a:lnTo>
                          <a:pt x="299"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74" name="Freeform 46"/>
                  <p:cNvSpPr>
                    <a:spLocks/>
                  </p:cNvSpPr>
                  <p:nvPr/>
                </p:nvSpPr>
                <p:spPr bwMode="auto">
                  <a:xfrm>
                    <a:off x="6631817" y="3937751"/>
                    <a:ext cx="371070" cy="336323"/>
                  </a:xfrm>
                  <a:custGeom>
                    <a:avLst/>
                    <a:gdLst>
                      <a:gd name="T0" fmla="*/ 1132 w 1431"/>
                      <a:gd name="T1" fmla="*/ 0 h 1297"/>
                      <a:gd name="T2" fmla="*/ 1185 w 1431"/>
                      <a:gd name="T3" fmla="*/ 21 h 1297"/>
                      <a:gd name="T4" fmla="*/ 1228 w 1431"/>
                      <a:gd name="T5" fmla="*/ 58 h 1297"/>
                      <a:gd name="T6" fmla="*/ 1431 w 1431"/>
                      <a:gd name="T7" fmla="*/ 363 h 1297"/>
                      <a:gd name="T8" fmla="*/ 801 w 1431"/>
                      <a:gd name="T9" fmla="*/ 1238 h 1297"/>
                      <a:gd name="T10" fmla="*/ 758 w 1431"/>
                      <a:gd name="T11" fmla="*/ 1276 h 1297"/>
                      <a:gd name="T12" fmla="*/ 705 w 1431"/>
                      <a:gd name="T13" fmla="*/ 1297 h 1297"/>
                      <a:gd name="T14" fmla="*/ 652 w 1431"/>
                      <a:gd name="T15" fmla="*/ 1292 h 1297"/>
                      <a:gd name="T16" fmla="*/ 598 w 1431"/>
                      <a:gd name="T17" fmla="*/ 1265 h 1297"/>
                      <a:gd name="T18" fmla="*/ 0 w 1431"/>
                      <a:gd name="T19" fmla="*/ 790 h 1297"/>
                      <a:gd name="T20" fmla="*/ 1025 w 1431"/>
                      <a:gd name="T21" fmla="*/ 26 h 1297"/>
                      <a:gd name="T22" fmla="*/ 1079 w 1431"/>
                      <a:gd name="T23" fmla="*/ 0 h 1297"/>
                      <a:gd name="T24" fmla="*/ 1132 w 1431"/>
                      <a:gd name="T25" fmla="*/ 0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31" h="1297">
                        <a:moveTo>
                          <a:pt x="1132" y="0"/>
                        </a:moveTo>
                        <a:lnTo>
                          <a:pt x="1185" y="21"/>
                        </a:lnTo>
                        <a:lnTo>
                          <a:pt x="1228" y="58"/>
                        </a:lnTo>
                        <a:lnTo>
                          <a:pt x="1431" y="363"/>
                        </a:lnTo>
                        <a:lnTo>
                          <a:pt x="801" y="1238"/>
                        </a:lnTo>
                        <a:lnTo>
                          <a:pt x="758" y="1276"/>
                        </a:lnTo>
                        <a:lnTo>
                          <a:pt x="705" y="1297"/>
                        </a:lnTo>
                        <a:lnTo>
                          <a:pt x="652" y="1292"/>
                        </a:lnTo>
                        <a:lnTo>
                          <a:pt x="598" y="1265"/>
                        </a:lnTo>
                        <a:lnTo>
                          <a:pt x="0" y="790"/>
                        </a:lnTo>
                        <a:lnTo>
                          <a:pt x="1025" y="26"/>
                        </a:lnTo>
                        <a:lnTo>
                          <a:pt x="1079" y="0"/>
                        </a:lnTo>
                        <a:lnTo>
                          <a:pt x="1132"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75" name="Freeform 47"/>
                  <p:cNvSpPr>
                    <a:spLocks/>
                  </p:cNvSpPr>
                  <p:nvPr/>
                </p:nvSpPr>
                <p:spPr bwMode="auto">
                  <a:xfrm>
                    <a:off x="6179324" y="2918669"/>
                    <a:ext cx="913544" cy="996781"/>
                  </a:xfrm>
                  <a:custGeom>
                    <a:avLst/>
                    <a:gdLst>
                      <a:gd name="T0" fmla="*/ 2637 w 3523"/>
                      <a:gd name="T1" fmla="*/ 0 h 3844"/>
                      <a:gd name="T2" fmla="*/ 2706 w 3523"/>
                      <a:gd name="T3" fmla="*/ 107 h 3844"/>
                      <a:gd name="T4" fmla="*/ 2792 w 3523"/>
                      <a:gd name="T5" fmla="*/ 214 h 3844"/>
                      <a:gd name="T6" fmla="*/ 2898 w 3523"/>
                      <a:gd name="T7" fmla="*/ 320 h 3844"/>
                      <a:gd name="T8" fmla="*/ 3010 w 3523"/>
                      <a:gd name="T9" fmla="*/ 427 h 3844"/>
                      <a:gd name="T10" fmla="*/ 3123 w 3523"/>
                      <a:gd name="T11" fmla="*/ 534 h 3844"/>
                      <a:gd name="T12" fmla="*/ 3235 w 3523"/>
                      <a:gd name="T13" fmla="*/ 646 h 3844"/>
                      <a:gd name="T14" fmla="*/ 3336 w 3523"/>
                      <a:gd name="T15" fmla="*/ 763 h 3844"/>
                      <a:gd name="T16" fmla="*/ 3421 w 3523"/>
                      <a:gd name="T17" fmla="*/ 886 h 3844"/>
                      <a:gd name="T18" fmla="*/ 3486 w 3523"/>
                      <a:gd name="T19" fmla="*/ 1009 h 3844"/>
                      <a:gd name="T20" fmla="*/ 3523 w 3523"/>
                      <a:gd name="T21" fmla="*/ 1143 h 3844"/>
                      <a:gd name="T22" fmla="*/ 3523 w 3523"/>
                      <a:gd name="T23" fmla="*/ 1276 h 3844"/>
                      <a:gd name="T24" fmla="*/ 3512 w 3523"/>
                      <a:gd name="T25" fmla="*/ 1409 h 3844"/>
                      <a:gd name="T26" fmla="*/ 3384 w 3523"/>
                      <a:gd name="T27" fmla="*/ 2659 h 3844"/>
                      <a:gd name="T28" fmla="*/ 3363 w 3523"/>
                      <a:gd name="T29" fmla="*/ 2798 h 3844"/>
                      <a:gd name="T30" fmla="*/ 3309 w 3523"/>
                      <a:gd name="T31" fmla="*/ 2926 h 3844"/>
                      <a:gd name="T32" fmla="*/ 3235 w 3523"/>
                      <a:gd name="T33" fmla="*/ 3038 h 3844"/>
                      <a:gd name="T34" fmla="*/ 3139 w 3523"/>
                      <a:gd name="T35" fmla="*/ 3139 h 3844"/>
                      <a:gd name="T36" fmla="*/ 3021 w 3523"/>
                      <a:gd name="T37" fmla="*/ 3219 h 3844"/>
                      <a:gd name="T38" fmla="*/ 2007 w 3523"/>
                      <a:gd name="T39" fmla="*/ 3780 h 3844"/>
                      <a:gd name="T40" fmla="*/ 1905 w 3523"/>
                      <a:gd name="T41" fmla="*/ 3823 h 3844"/>
                      <a:gd name="T42" fmla="*/ 1799 w 3523"/>
                      <a:gd name="T43" fmla="*/ 3844 h 3844"/>
                      <a:gd name="T44" fmla="*/ 1692 w 3523"/>
                      <a:gd name="T45" fmla="*/ 3844 h 3844"/>
                      <a:gd name="T46" fmla="*/ 1591 w 3523"/>
                      <a:gd name="T47" fmla="*/ 3823 h 3844"/>
                      <a:gd name="T48" fmla="*/ 1489 w 3523"/>
                      <a:gd name="T49" fmla="*/ 3780 h 3844"/>
                      <a:gd name="T50" fmla="*/ 475 w 3523"/>
                      <a:gd name="T51" fmla="*/ 3219 h 3844"/>
                      <a:gd name="T52" fmla="*/ 357 w 3523"/>
                      <a:gd name="T53" fmla="*/ 3139 h 3844"/>
                      <a:gd name="T54" fmla="*/ 261 w 3523"/>
                      <a:gd name="T55" fmla="*/ 3038 h 3844"/>
                      <a:gd name="T56" fmla="*/ 187 w 3523"/>
                      <a:gd name="T57" fmla="*/ 2926 h 3844"/>
                      <a:gd name="T58" fmla="*/ 133 w 3523"/>
                      <a:gd name="T59" fmla="*/ 2798 h 3844"/>
                      <a:gd name="T60" fmla="*/ 107 w 3523"/>
                      <a:gd name="T61" fmla="*/ 2659 h 3844"/>
                      <a:gd name="T62" fmla="*/ 0 w 3523"/>
                      <a:gd name="T63" fmla="*/ 1607 h 3844"/>
                      <a:gd name="T64" fmla="*/ 5 w 3523"/>
                      <a:gd name="T65" fmla="*/ 1442 h 3844"/>
                      <a:gd name="T66" fmla="*/ 32 w 3523"/>
                      <a:gd name="T67" fmla="*/ 1292 h 3844"/>
                      <a:gd name="T68" fmla="*/ 75 w 3523"/>
                      <a:gd name="T69" fmla="*/ 1164 h 3844"/>
                      <a:gd name="T70" fmla="*/ 133 w 3523"/>
                      <a:gd name="T71" fmla="*/ 1057 h 3844"/>
                      <a:gd name="T72" fmla="*/ 203 w 3523"/>
                      <a:gd name="T73" fmla="*/ 961 h 3844"/>
                      <a:gd name="T74" fmla="*/ 283 w 3523"/>
                      <a:gd name="T75" fmla="*/ 881 h 3844"/>
                      <a:gd name="T76" fmla="*/ 379 w 3523"/>
                      <a:gd name="T77" fmla="*/ 812 h 3844"/>
                      <a:gd name="T78" fmla="*/ 486 w 3523"/>
                      <a:gd name="T79" fmla="*/ 758 h 3844"/>
                      <a:gd name="T80" fmla="*/ 598 w 3523"/>
                      <a:gd name="T81" fmla="*/ 710 h 3844"/>
                      <a:gd name="T82" fmla="*/ 720 w 3523"/>
                      <a:gd name="T83" fmla="*/ 667 h 3844"/>
                      <a:gd name="T84" fmla="*/ 849 w 3523"/>
                      <a:gd name="T85" fmla="*/ 635 h 3844"/>
                      <a:gd name="T86" fmla="*/ 982 w 3523"/>
                      <a:gd name="T87" fmla="*/ 603 h 3844"/>
                      <a:gd name="T88" fmla="*/ 1126 w 3523"/>
                      <a:gd name="T89" fmla="*/ 577 h 3844"/>
                      <a:gd name="T90" fmla="*/ 1265 w 3523"/>
                      <a:gd name="T91" fmla="*/ 550 h 3844"/>
                      <a:gd name="T92" fmla="*/ 1409 w 3523"/>
                      <a:gd name="T93" fmla="*/ 529 h 3844"/>
                      <a:gd name="T94" fmla="*/ 1559 w 3523"/>
                      <a:gd name="T95" fmla="*/ 496 h 3844"/>
                      <a:gd name="T96" fmla="*/ 1703 w 3523"/>
                      <a:gd name="T97" fmla="*/ 464 h 3844"/>
                      <a:gd name="T98" fmla="*/ 1852 w 3523"/>
                      <a:gd name="T99" fmla="*/ 427 h 3844"/>
                      <a:gd name="T100" fmla="*/ 1996 w 3523"/>
                      <a:gd name="T101" fmla="*/ 384 h 3844"/>
                      <a:gd name="T102" fmla="*/ 2135 w 3523"/>
                      <a:gd name="T103" fmla="*/ 331 h 3844"/>
                      <a:gd name="T104" fmla="*/ 2268 w 3523"/>
                      <a:gd name="T105" fmla="*/ 267 h 3844"/>
                      <a:gd name="T106" fmla="*/ 2402 w 3523"/>
                      <a:gd name="T107" fmla="*/ 192 h 3844"/>
                      <a:gd name="T108" fmla="*/ 2525 w 3523"/>
                      <a:gd name="T109" fmla="*/ 107 h 3844"/>
                      <a:gd name="T110" fmla="*/ 2637 w 3523"/>
                      <a:gd name="T111" fmla="*/ 0 h 3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23" h="3844">
                        <a:moveTo>
                          <a:pt x="2637" y="0"/>
                        </a:moveTo>
                        <a:lnTo>
                          <a:pt x="2706" y="107"/>
                        </a:lnTo>
                        <a:lnTo>
                          <a:pt x="2792" y="214"/>
                        </a:lnTo>
                        <a:lnTo>
                          <a:pt x="2898" y="320"/>
                        </a:lnTo>
                        <a:lnTo>
                          <a:pt x="3010" y="427"/>
                        </a:lnTo>
                        <a:lnTo>
                          <a:pt x="3123" y="534"/>
                        </a:lnTo>
                        <a:lnTo>
                          <a:pt x="3235" y="646"/>
                        </a:lnTo>
                        <a:lnTo>
                          <a:pt x="3336" y="763"/>
                        </a:lnTo>
                        <a:lnTo>
                          <a:pt x="3421" y="886"/>
                        </a:lnTo>
                        <a:lnTo>
                          <a:pt x="3486" y="1009"/>
                        </a:lnTo>
                        <a:lnTo>
                          <a:pt x="3523" y="1143"/>
                        </a:lnTo>
                        <a:lnTo>
                          <a:pt x="3523" y="1276"/>
                        </a:lnTo>
                        <a:lnTo>
                          <a:pt x="3512" y="1409"/>
                        </a:lnTo>
                        <a:lnTo>
                          <a:pt x="3384" y="2659"/>
                        </a:lnTo>
                        <a:lnTo>
                          <a:pt x="3363" y="2798"/>
                        </a:lnTo>
                        <a:lnTo>
                          <a:pt x="3309" y="2926"/>
                        </a:lnTo>
                        <a:lnTo>
                          <a:pt x="3235" y="3038"/>
                        </a:lnTo>
                        <a:lnTo>
                          <a:pt x="3139" y="3139"/>
                        </a:lnTo>
                        <a:lnTo>
                          <a:pt x="3021" y="3219"/>
                        </a:lnTo>
                        <a:lnTo>
                          <a:pt x="2007" y="3780"/>
                        </a:lnTo>
                        <a:lnTo>
                          <a:pt x="1905" y="3823"/>
                        </a:lnTo>
                        <a:lnTo>
                          <a:pt x="1799" y="3844"/>
                        </a:lnTo>
                        <a:lnTo>
                          <a:pt x="1692" y="3844"/>
                        </a:lnTo>
                        <a:lnTo>
                          <a:pt x="1591" y="3823"/>
                        </a:lnTo>
                        <a:lnTo>
                          <a:pt x="1489" y="3780"/>
                        </a:lnTo>
                        <a:lnTo>
                          <a:pt x="475" y="3219"/>
                        </a:lnTo>
                        <a:lnTo>
                          <a:pt x="357" y="3139"/>
                        </a:lnTo>
                        <a:lnTo>
                          <a:pt x="261" y="3038"/>
                        </a:lnTo>
                        <a:lnTo>
                          <a:pt x="187" y="2926"/>
                        </a:lnTo>
                        <a:lnTo>
                          <a:pt x="133" y="2798"/>
                        </a:lnTo>
                        <a:lnTo>
                          <a:pt x="107" y="2659"/>
                        </a:lnTo>
                        <a:lnTo>
                          <a:pt x="0" y="1607"/>
                        </a:lnTo>
                        <a:lnTo>
                          <a:pt x="5" y="1442"/>
                        </a:lnTo>
                        <a:lnTo>
                          <a:pt x="32" y="1292"/>
                        </a:lnTo>
                        <a:lnTo>
                          <a:pt x="75" y="1164"/>
                        </a:lnTo>
                        <a:lnTo>
                          <a:pt x="133" y="1057"/>
                        </a:lnTo>
                        <a:lnTo>
                          <a:pt x="203" y="961"/>
                        </a:lnTo>
                        <a:lnTo>
                          <a:pt x="283" y="881"/>
                        </a:lnTo>
                        <a:lnTo>
                          <a:pt x="379" y="812"/>
                        </a:lnTo>
                        <a:lnTo>
                          <a:pt x="486" y="758"/>
                        </a:lnTo>
                        <a:lnTo>
                          <a:pt x="598" y="710"/>
                        </a:lnTo>
                        <a:lnTo>
                          <a:pt x="720" y="667"/>
                        </a:lnTo>
                        <a:lnTo>
                          <a:pt x="849" y="635"/>
                        </a:lnTo>
                        <a:lnTo>
                          <a:pt x="982" y="603"/>
                        </a:lnTo>
                        <a:lnTo>
                          <a:pt x="1126" y="577"/>
                        </a:lnTo>
                        <a:lnTo>
                          <a:pt x="1265" y="550"/>
                        </a:lnTo>
                        <a:lnTo>
                          <a:pt x="1409" y="529"/>
                        </a:lnTo>
                        <a:lnTo>
                          <a:pt x="1559" y="496"/>
                        </a:lnTo>
                        <a:lnTo>
                          <a:pt x="1703" y="464"/>
                        </a:lnTo>
                        <a:lnTo>
                          <a:pt x="1852" y="427"/>
                        </a:lnTo>
                        <a:lnTo>
                          <a:pt x="1996" y="384"/>
                        </a:lnTo>
                        <a:lnTo>
                          <a:pt x="2135" y="331"/>
                        </a:lnTo>
                        <a:lnTo>
                          <a:pt x="2268" y="267"/>
                        </a:lnTo>
                        <a:lnTo>
                          <a:pt x="2402" y="192"/>
                        </a:lnTo>
                        <a:lnTo>
                          <a:pt x="2525" y="107"/>
                        </a:lnTo>
                        <a:lnTo>
                          <a:pt x="2637"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76" name="Freeform 49"/>
                  <p:cNvSpPr>
                    <a:spLocks/>
                  </p:cNvSpPr>
                  <p:nvPr/>
                </p:nvSpPr>
                <p:spPr bwMode="auto">
                  <a:xfrm>
                    <a:off x="6771584" y="4491374"/>
                    <a:ext cx="276941" cy="92832"/>
                  </a:xfrm>
                  <a:custGeom>
                    <a:avLst/>
                    <a:gdLst>
                      <a:gd name="T0" fmla="*/ 299 w 1068"/>
                      <a:gd name="T1" fmla="*/ 0 h 358"/>
                      <a:gd name="T2" fmla="*/ 764 w 1068"/>
                      <a:gd name="T3" fmla="*/ 0 h 358"/>
                      <a:gd name="T4" fmla="*/ 860 w 1068"/>
                      <a:gd name="T5" fmla="*/ 16 h 358"/>
                      <a:gd name="T6" fmla="*/ 945 w 1068"/>
                      <a:gd name="T7" fmla="*/ 59 h 358"/>
                      <a:gd name="T8" fmla="*/ 1009 w 1068"/>
                      <a:gd name="T9" fmla="*/ 123 h 358"/>
                      <a:gd name="T10" fmla="*/ 1052 w 1068"/>
                      <a:gd name="T11" fmla="*/ 209 h 358"/>
                      <a:gd name="T12" fmla="*/ 1068 w 1068"/>
                      <a:gd name="T13" fmla="*/ 305 h 358"/>
                      <a:gd name="T14" fmla="*/ 1068 w 1068"/>
                      <a:gd name="T15" fmla="*/ 358 h 358"/>
                      <a:gd name="T16" fmla="*/ 0 w 1068"/>
                      <a:gd name="T17" fmla="*/ 358 h 358"/>
                      <a:gd name="T18" fmla="*/ 0 w 1068"/>
                      <a:gd name="T19" fmla="*/ 305 h 358"/>
                      <a:gd name="T20" fmla="*/ 16 w 1068"/>
                      <a:gd name="T21" fmla="*/ 209 h 358"/>
                      <a:gd name="T22" fmla="*/ 59 w 1068"/>
                      <a:gd name="T23" fmla="*/ 123 h 358"/>
                      <a:gd name="T24" fmla="*/ 123 w 1068"/>
                      <a:gd name="T25" fmla="*/ 59 h 358"/>
                      <a:gd name="T26" fmla="*/ 203 w 1068"/>
                      <a:gd name="T27" fmla="*/ 16 h 358"/>
                      <a:gd name="T28" fmla="*/ 299 w 1068"/>
                      <a:gd name="T29"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8" h="358">
                        <a:moveTo>
                          <a:pt x="299" y="0"/>
                        </a:moveTo>
                        <a:lnTo>
                          <a:pt x="764" y="0"/>
                        </a:lnTo>
                        <a:lnTo>
                          <a:pt x="860" y="16"/>
                        </a:lnTo>
                        <a:lnTo>
                          <a:pt x="945" y="59"/>
                        </a:lnTo>
                        <a:lnTo>
                          <a:pt x="1009" y="123"/>
                        </a:lnTo>
                        <a:lnTo>
                          <a:pt x="1052" y="209"/>
                        </a:lnTo>
                        <a:lnTo>
                          <a:pt x="1068" y="305"/>
                        </a:lnTo>
                        <a:lnTo>
                          <a:pt x="1068" y="358"/>
                        </a:lnTo>
                        <a:lnTo>
                          <a:pt x="0" y="358"/>
                        </a:lnTo>
                        <a:lnTo>
                          <a:pt x="0" y="305"/>
                        </a:lnTo>
                        <a:lnTo>
                          <a:pt x="16" y="209"/>
                        </a:lnTo>
                        <a:lnTo>
                          <a:pt x="59" y="123"/>
                        </a:lnTo>
                        <a:lnTo>
                          <a:pt x="123" y="59"/>
                        </a:lnTo>
                        <a:lnTo>
                          <a:pt x="203" y="16"/>
                        </a:lnTo>
                        <a:lnTo>
                          <a:pt x="299" y="0"/>
                        </a:lnTo>
                        <a:close/>
                      </a:path>
                    </a:pathLst>
                  </a:custGeom>
                  <a:solidFill>
                    <a:schemeClr val="accent1">
                      <a:lumMod val="60000"/>
                      <a:lumOff val="4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grpSp>
          </p:grpSp>
          <p:grpSp>
            <p:nvGrpSpPr>
              <p:cNvPr id="44" name="Group 43"/>
              <p:cNvGrpSpPr/>
              <p:nvPr/>
            </p:nvGrpSpPr>
            <p:grpSpPr>
              <a:xfrm>
                <a:off x="4329338" y="2560036"/>
                <a:ext cx="1813423" cy="2024171"/>
                <a:chOff x="3646140" y="2479660"/>
                <a:chExt cx="1885431" cy="2104547"/>
              </a:xfrm>
            </p:grpSpPr>
            <p:sp>
              <p:nvSpPr>
                <p:cNvPr id="45" name="Freeform 18"/>
                <p:cNvSpPr>
                  <a:spLocks/>
                </p:cNvSpPr>
                <p:nvPr/>
              </p:nvSpPr>
              <p:spPr bwMode="auto">
                <a:xfrm>
                  <a:off x="4262257" y="3713449"/>
                  <a:ext cx="653198" cy="544029"/>
                </a:xfrm>
                <a:custGeom>
                  <a:avLst/>
                  <a:gdLst>
                    <a:gd name="T0" fmla="*/ 0 w 2519"/>
                    <a:gd name="T1" fmla="*/ 0 h 2098"/>
                    <a:gd name="T2" fmla="*/ 2519 w 2519"/>
                    <a:gd name="T3" fmla="*/ 0 h 2098"/>
                    <a:gd name="T4" fmla="*/ 2519 w 2519"/>
                    <a:gd name="T5" fmla="*/ 977 h 2098"/>
                    <a:gd name="T6" fmla="*/ 1259 w 2519"/>
                    <a:gd name="T7" fmla="*/ 2098 h 2098"/>
                    <a:gd name="T8" fmla="*/ 0 w 2519"/>
                    <a:gd name="T9" fmla="*/ 977 h 2098"/>
                    <a:gd name="T10" fmla="*/ 0 w 2519"/>
                    <a:gd name="T11" fmla="*/ 0 h 2098"/>
                  </a:gdLst>
                  <a:ahLst/>
                  <a:cxnLst>
                    <a:cxn ang="0">
                      <a:pos x="T0" y="T1"/>
                    </a:cxn>
                    <a:cxn ang="0">
                      <a:pos x="T2" y="T3"/>
                    </a:cxn>
                    <a:cxn ang="0">
                      <a:pos x="T4" y="T5"/>
                    </a:cxn>
                    <a:cxn ang="0">
                      <a:pos x="T6" y="T7"/>
                    </a:cxn>
                    <a:cxn ang="0">
                      <a:pos x="T8" y="T9"/>
                    </a:cxn>
                    <a:cxn ang="0">
                      <a:pos x="T10" y="T11"/>
                    </a:cxn>
                  </a:cxnLst>
                  <a:rect l="0" t="0" r="r" b="b"/>
                  <a:pathLst>
                    <a:path w="2519" h="2098">
                      <a:moveTo>
                        <a:pt x="0" y="0"/>
                      </a:moveTo>
                      <a:lnTo>
                        <a:pt x="2519" y="0"/>
                      </a:lnTo>
                      <a:lnTo>
                        <a:pt x="2519" y="977"/>
                      </a:lnTo>
                      <a:lnTo>
                        <a:pt x="1259" y="2098"/>
                      </a:lnTo>
                      <a:lnTo>
                        <a:pt x="0" y="977"/>
                      </a:lnTo>
                      <a:lnTo>
                        <a:pt x="0"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46" name="Freeform 19"/>
                <p:cNvSpPr>
                  <a:spLocks/>
                </p:cNvSpPr>
                <p:nvPr/>
              </p:nvSpPr>
              <p:spPr bwMode="auto">
                <a:xfrm>
                  <a:off x="3646140" y="3962645"/>
                  <a:ext cx="1885431" cy="621562"/>
                </a:xfrm>
                <a:custGeom>
                  <a:avLst/>
                  <a:gdLst>
                    <a:gd name="T0" fmla="*/ 2290 w 7271"/>
                    <a:gd name="T1" fmla="*/ 0 h 2397"/>
                    <a:gd name="T2" fmla="*/ 3635 w 7271"/>
                    <a:gd name="T3" fmla="*/ 859 h 2397"/>
                    <a:gd name="T4" fmla="*/ 5039 w 7271"/>
                    <a:gd name="T5" fmla="*/ 37 h 2397"/>
                    <a:gd name="T6" fmla="*/ 5071 w 7271"/>
                    <a:gd name="T7" fmla="*/ 58 h 2397"/>
                    <a:gd name="T8" fmla="*/ 5109 w 7271"/>
                    <a:gd name="T9" fmla="*/ 69 h 2397"/>
                    <a:gd name="T10" fmla="*/ 6844 w 7271"/>
                    <a:gd name="T11" fmla="*/ 475 h 2397"/>
                    <a:gd name="T12" fmla="*/ 6961 w 7271"/>
                    <a:gd name="T13" fmla="*/ 518 h 2397"/>
                    <a:gd name="T14" fmla="*/ 7068 w 7271"/>
                    <a:gd name="T15" fmla="*/ 587 h 2397"/>
                    <a:gd name="T16" fmla="*/ 7153 w 7271"/>
                    <a:gd name="T17" fmla="*/ 672 h 2397"/>
                    <a:gd name="T18" fmla="*/ 7217 w 7271"/>
                    <a:gd name="T19" fmla="*/ 779 h 2397"/>
                    <a:gd name="T20" fmla="*/ 7260 w 7271"/>
                    <a:gd name="T21" fmla="*/ 897 h 2397"/>
                    <a:gd name="T22" fmla="*/ 7271 w 7271"/>
                    <a:gd name="T23" fmla="*/ 1019 h 2397"/>
                    <a:gd name="T24" fmla="*/ 7271 w 7271"/>
                    <a:gd name="T25" fmla="*/ 2119 h 2397"/>
                    <a:gd name="T26" fmla="*/ 7260 w 7271"/>
                    <a:gd name="T27" fmla="*/ 2205 h 2397"/>
                    <a:gd name="T28" fmla="*/ 7217 w 7271"/>
                    <a:gd name="T29" fmla="*/ 2285 h 2397"/>
                    <a:gd name="T30" fmla="*/ 7159 w 7271"/>
                    <a:gd name="T31" fmla="*/ 2344 h 2397"/>
                    <a:gd name="T32" fmla="*/ 7084 w 7271"/>
                    <a:gd name="T33" fmla="*/ 2381 h 2397"/>
                    <a:gd name="T34" fmla="*/ 6993 w 7271"/>
                    <a:gd name="T35" fmla="*/ 2397 h 2397"/>
                    <a:gd name="T36" fmla="*/ 278 w 7271"/>
                    <a:gd name="T37" fmla="*/ 2397 h 2397"/>
                    <a:gd name="T38" fmla="*/ 187 w 7271"/>
                    <a:gd name="T39" fmla="*/ 2381 h 2397"/>
                    <a:gd name="T40" fmla="*/ 112 w 7271"/>
                    <a:gd name="T41" fmla="*/ 2344 h 2397"/>
                    <a:gd name="T42" fmla="*/ 54 w 7271"/>
                    <a:gd name="T43" fmla="*/ 2285 h 2397"/>
                    <a:gd name="T44" fmla="*/ 11 w 7271"/>
                    <a:gd name="T45" fmla="*/ 2205 h 2397"/>
                    <a:gd name="T46" fmla="*/ 0 w 7271"/>
                    <a:gd name="T47" fmla="*/ 2119 h 2397"/>
                    <a:gd name="T48" fmla="*/ 0 w 7271"/>
                    <a:gd name="T49" fmla="*/ 1019 h 2397"/>
                    <a:gd name="T50" fmla="*/ 11 w 7271"/>
                    <a:gd name="T51" fmla="*/ 897 h 2397"/>
                    <a:gd name="T52" fmla="*/ 54 w 7271"/>
                    <a:gd name="T53" fmla="*/ 779 h 2397"/>
                    <a:gd name="T54" fmla="*/ 118 w 7271"/>
                    <a:gd name="T55" fmla="*/ 672 h 2397"/>
                    <a:gd name="T56" fmla="*/ 203 w 7271"/>
                    <a:gd name="T57" fmla="*/ 587 h 2397"/>
                    <a:gd name="T58" fmla="*/ 310 w 7271"/>
                    <a:gd name="T59" fmla="*/ 518 h 2397"/>
                    <a:gd name="T60" fmla="*/ 427 w 7271"/>
                    <a:gd name="T61" fmla="*/ 475 h 2397"/>
                    <a:gd name="T62" fmla="*/ 2162 w 7271"/>
                    <a:gd name="T63" fmla="*/ 69 h 2397"/>
                    <a:gd name="T64" fmla="*/ 2232 w 7271"/>
                    <a:gd name="T65" fmla="*/ 42 h 2397"/>
                    <a:gd name="T66" fmla="*/ 2290 w 7271"/>
                    <a:gd name="T67" fmla="*/ 0 h 2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271" h="2397">
                      <a:moveTo>
                        <a:pt x="2290" y="0"/>
                      </a:moveTo>
                      <a:lnTo>
                        <a:pt x="3635" y="859"/>
                      </a:lnTo>
                      <a:lnTo>
                        <a:pt x="5039" y="37"/>
                      </a:lnTo>
                      <a:lnTo>
                        <a:pt x="5071" y="58"/>
                      </a:lnTo>
                      <a:lnTo>
                        <a:pt x="5109" y="69"/>
                      </a:lnTo>
                      <a:lnTo>
                        <a:pt x="6844" y="475"/>
                      </a:lnTo>
                      <a:lnTo>
                        <a:pt x="6961" y="518"/>
                      </a:lnTo>
                      <a:lnTo>
                        <a:pt x="7068" y="587"/>
                      </a:lnTo>
                      <a:lnTo>
                        <a:pt x="7153" y="672"/>
                      </a:lnTo>
                      <a:lnTo>
                        <a:pt x="7217" y="779"/>
                      </a:lnTo>
                      <a:lnTo>
                        <a:pt x="7260" y="897"/>
                      </a:lnTo>
                      <a:lnTo>
                        <a:pt x="7271" y="1019"/>
                      </a:lnTo>
                      <a:lnTo>
                        <a:pt x="7271" y="2119"/>
                      </a:lnTo>
                      <a:lnTo>
                        <a:pt x="7260" y="2205"/>
                      </a:lnTo>
                      <a:lnTo>
                        <a:pt x="7217" y="2285"/>
                      </a:lnTo>
                      <a:lnTo>
                        <a:pt x="7159" y="2344"/>
                      </a:lnTo>
                      <a:lnTo>
                        <a:pt x="7084" y="2381"/>
                      </a:lnTo>
                      <a:lnTo>
                        <a:pt x="6993" y="2397"/>
                      </a:lnTo>
                      <a:lnTo>
                        <a:pt x="278" y="2397"/>
                      </a:lnTo>
                      <a:lnTo>
                        <a:pt x="187" y="2381"/>
                      </a:lnTo>
                      <a:lnTo>
                        <a:pt x="112" y="2344"/>
                      </a:lnTo>
                      <a:lnTo>
                        <a:pt x="54" y="2285"/>
                      </a:lnTo>
                      <a:lnTo>
                        <a:pt x="11" y="2205"/>
                      </a:lnTo>
                      <a:lnTo>
                        <a:pt x="0" y="2119"/>
                      </a:lnTo>
                      <a:lnTo>
                        <a:pt x="0" y="1019"/>
                      </a:lnTo>
                      <a:lnTo>
                        <a:pt x="11" y="897"/>
                      </a:lnTo>
                      <a:lnTo>
                        <a:pt x="54" y="779"/>
                      </a:lnTo>
                      <a:lnTo>
                        <a:pt x="118" y="672"/>
                      </a:lnTo>
                      <a:lnTo>
                        <a:pt x="203" y="587"/>
                      </a:lnTo>
                      <a:lnTo>
                        <a:pt x="310" y="518"/>
                      </a:lnTo>
                      <a:lnTo>
                        <a:pt x="427" y="475"/>
                      </a:lnTo>
                      <a:lnTo>
                        <a:pt x="2162" y="69"/>
                      </a:lnTo>
                      <a:lnTo>
                        <a:pt x="2232" y="42"/>
                      </a:lnTo>
                      <a:lnTo>
                        <a:pt x="2290" y="0"/>
                      </a:lnTo>
                      <a:close/>
                    </a:path>
                  </a:pathLst>
                </a:custGeom>
                <a:solidFill>
                  <a:schemeClr val="bg1">
                    <a:lumMod val="9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47" name="Freeform 20"/>
                <p:cNvSpPr>
                  <a:spLocks/>
                </p:cNvSpPr>
                <p:nvPr/>
              </p:nvSpPr>
              <p:spPr bwMode="auto">
                <a:xfrm>
                  <a:off x="4262257" y="3713449"/>
                  <a:ext cx="653198" cy="303132"/>
                </a:xfrm>
                <a:custGeom>
                  <a:avLst/>
                  <a:gdLst>
                    <a:gd name="T0" fmla="*/ 0 w 2519"/>
                    <a:gd name="T1" fmla="*/ 0 h 1169"/>
                    <a:gd name="T2" fmla="*/ 2519 w 2519"/>
                    <a:gd name="T3" fmla="*/ 0 h 1169"/>
                    <a:gd name="T4" fmla="*/ 2519 w 2519"/>
                    <a:gd name="T5" fmla="*/ 176 h 1169"/>
                    <a:gd name="T6" fmla="*/ 2514 w 2519"/>
                    <a:gd name="T7" fmla="*/ 187 h 1169"/>
                    <a:gd name="T8" fmla="*/ 2493 w 2519"/>
                    <a:gd name="T9" fmla="*/ 213 h 1169"/>
                    <a:gd name="T10" fmla="*/ 2455 w 2519"/>
                    <a:gd name="T11" fmla="*/ 261 h 1169"/>
                    <a:gd name="T12" fmla="*/ 2407 w 2519"/>
                    <a:gd name="T13" fmla="*/ 320 h 1169"/>
                    <a:gd name="T14" fmla="*/ 2348 w 2519"/>
                    <a:gd name="T15" fmla="*/ 389 h 1169"/>
                    <a:gd name="T16" fmla="*/ 2274 w 2519"/>
                    <a:gd name="T17" fmla="*/ 469 h 1169"/>
                    <a:gd name="T18" fmla="*/ 2188 w 2519"/>
                    <a:gd name="T19" fmla="*/ 555 h 1169"/>
                    <a:gd name="T20" fmla="*/ 2087 w 2519"/>
                    <a:gd name="T21" fmla="*/ 640 h 1169"/>
                    <a:gd name="T22" fmla="*/ 1980 w 2519"/>
                    <a:gd name="T23" fmla="*/ 731 h 1169"/>
                    <a:gd name="T24" fmla="*/ 1852 w 2519"/>
                    <a:gd name="T25" fmla="*/ 817 h 1169"/>
                    <a:gd name="T26" fmla="*/ 1719 w 2519"/>
                    <a:gd name="T27" fmla="*/ 902 h 1169"/>
                    <a:gd name="T28" fmla="*/ 1574 w 2519"/>
                    <a:gd name="T29" fmla="*/ 977 h 1169"/>
                    <a:gd name="T30" fmla="*/ 1414 w 2519"/>
                    <a:gd name="T31" fmla="*/ 1046 h 1169"/>
                    <a:gd name="T32" fmla="*/ 1243 w 2519"/>
                    <a:gd name="T33" fmla="*/ 1100 h 1169"/>
                    <a:gd name="T34" fmla="*/ 1062 w 2519"/>
                    <a:gd name="T35" fmla="*/ 1142 h 1169"/>
                    <a:gd name="T36" fmla="*/ 870 w 2519"/>
                    <a:gd name="T37" fmla="*/ 1164 h 1169"/>
                    <a:gd name="T38" fmla="*/ 667 w 2519"/>
                    <a:gd name="T39" fmla="*/ 1169 h 1169"/>
                    <a:gd name="T40" fmla="*/ 459 w 2519"/>
                    <a:gd name="T41" fmla="*/ 1148 h 1169"/>
                    <a:gd name="T42" fmla="*/ 235 w 2519"/>
                    <a:gd name="T43" fmla="*/ 1105 h 1169"/>
                    <a:gd name="T44" fmla="*/ 0 w 2519"/>
                    <a:gd name="T45" fmla="*/ 1035 h 1169"/>
                    <a:gd name="T46" fmla="*/ 0 w 2519"/>
                    <a:gd name="T47" fmla="*/ 0 h 1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19" h="1169">
                      <a:moveTo>
                        <a:pt x="0" y="0"/>
                      </a:moveTo>
                      <a:lnTo>
                        <a:pt x="2519" y="0"/>
                      </a:lnTo>
                      <a:lnTo>
                        <a:pt x="2519" y="176"/>
                      </a:lnTo>
                      <a:lnTo>
                        <a:pt x="2514" y="187"/>
                      </a:lnTo>
                      <a:lnTo>
                        <a:pt x="2493" y="213"/>
                      </a:lnTo>
                      <a:lnTo>
                        <a:pt x="2455" y="261"/>
                      </a:lnTo>
                      <a:lnTo>
                        <a:pt x="2407" y="320"/>
                      </a:lnTo>
                      <a:lnTo>
                        <a:pt x="2348" y="389"/>
                      </a:lnTo>
                      <a:lnTo>
                        <a:pt x="2274" y="469"/>
                      </a:lnTo>
                      <a:lnTo>
                        <a:pt x="2188" y="555"/>
                      </a:lnTo>
                      <a:lnTo>
                        <a:pt x="2087" y="640"/>
                      </a:lnTo>
                      <a:lnTo>
                        <a:pt x="1980" y="731"/>
                      </a:lnTo>
                      <a:lnTo>
                        <a:pt x="1852" y="817"/>
                      </a:lnTo>
                      <a:lnTo>
                        <a:pt x="1719" y="902"/>
                      </a:lnTo>
                      <a:lnTo>
                        <a:pt x="1574" y="977"/>
                      </a:lnTo>
                      <a:lnTo>
                        <a:pt x="1414" y="1046"/>
                      </a:lnTo>
                      <a:lnTo>
                        <a:pt x="1243" y="1100"/>
                      </a:lnTo>
                      <a:lnTo>
                        <a:pt x="1062" y="1142"/>
                      </a:lnTo>
                      <a:lnTo>
                        <a:pt x="870" y="1164"/>
                      </a:lnTo>
                      <a:lnTo>
                        <a:pt x="667" y="1169"/>
                      </a:lnTo>
                      <a:lnTo>
                        <a:pt x="459" y="1148"/>
                      </a:lnTo>
                      <a:lnTo>
                        <a:pt x="235" y="1105"/>
                      </a:lnTo>
                      <a:lnTo>
                        <a:pt x="0" y="1035"/>
                      </a:lnTo>
                      <a:lnTo>
                        <a:pt x="0" y="0"/>
                      </a:lnTo>
                      <a:close/>
                    </a:path>
                  </a:pathLst>
                </a:custGeom>
                <a:solidFill>
                  <a:srgbClr val="D294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48" name="Freeform 21"/>
                <p:cNvSpPr>
                  <a:spLocks/>
                </p:cNvSpPr>
                <p:nvPr/>
              </p:nvSpPr>
              <p:spPr bwMode="auto">
                <a:xfrm>
                  <a:off x="4116785" y="2878476"/>
                  <a:ext cx="944142" cy="1016230"/>
                </a:xfrm>
                <a:custGeom>
                  <a:avLst/>
                  <a:gdLst>
                    <a:gd name="T0" fmla="*/ 0 w 3641"/>
                    <a:gd name="T1" fmla="*/ 0 h 3919"/>
                    <a:gd name="T2" fmla="*/ 3641 w 3641"/>
                    <a:gd name="T3" fmla="*/ 0 h 3919"/>
                    <a:gd name="T4" fmla="*/ 3518 w 3641"/>
                    <a:gd name="T5" fmla="*/ 2686 h 3919"/>
                    <a:gd name="T6" fmla="*/ 3497 w 3641"/>
                    <a:gd name="T7" fmla="*/ 2830 h 3919"/>
                    <a:gd name="T8" fmla="*/ 3454 w 3641"/>
                    <a:gd name="T9" fmla="*/ 2974 h 3919"/>
                    <a:gd name="T10" fmla="*/ 3384 w 3641"/>
                    <a:gd name="T11" fmla="*/ 3102 h 3919"/>
                    <a:gd name="T12" fmla="*/ 3294 w 3641"/>
                    <a:gd name="T13" fmla="*/ 3220 h 3919"/>
                    <a:gd name="T14" fmla="*/ 3182 w 3641"/>
                    <a:gd name="T15" fmla="*/ 3316 h 3919"/>
                    <a:gd name="T16" fmla="*/ 2605 w 3641"/>
                    <a:gd name="T17" fmla="*/ 3754 h 3919"/>
                    <a:gd name="T18" fmla="*/ 2488 w 3641"/>
                    <a:gd name="T19" fmla="*/ 3823 h 3919"/>
                    <a:gd name="T20" fmla="*/ 2365 w 3641"/>
                    <a:gd name="T21" fmla="*/ 3876 h 3919"/>
                    <a:gd name="T22" fmla="*/ 2237 w 3641"/>
                    <a:gd name="T23" fmla="*/ 3908 h 3919"/>
                    <a:gd name="T24" fmla="*/ 2098 w 3641"/>
                    <a:gd name="T25" fmla="*/ 3919 h 3919"/>
                    <a:gd name="T26" fmla="*/ 1543 w 3641"/>
                    <a:gd name="T27" fmla="*/ 3919 h 3919"/>
                    <a:gd name="T28" fmla="*/ 1404 w 3641"/>
                    <a:gd name="T29" fmla="*/ 3908 h 3919"/>
                    <a:gd name="T30" fmla="*/ 1276 w 3641"/>
                    <a:gd name="T31" fmla="*/ 3876 h 3919"/>
                    <a:gd name="T32" fmla="*/ 1153 w 3641"/>
                    <a:gd name="T33" fmla="*/ 3823 h 3919"/>
                    <a:gd name="T34" fmla="*/ 1036 w 3641"/>
                    <a:gd name="T35" fmla="*/ 3754 h 3919"/>
                    <a:gd name="T36" fmla="*/ 459 w 3641"/>
                    <a:gd name="T37" fmla="*/ 3316 h 3919"/>
                    <a:gd name="T38" fmla="*/ 347 w 3641"/>
                    <a:gd name="T39" fmla="*/ 3220 h 3919"/>
                    <a:gd name="T40" fmla="*/ 256 w 3641"/>
                    <a:gd name="T41" fmla="*/ 3102 h 3919"/>
                    <a:gd name="T42" fmla="*/ 187 w 3641"/>
                    <a:gd name="T43" fmla="*/ 2974 h 3919"/>
                    <a:gd name="T44" fmla="*/ 144 w 3641"/>
                    <a:gd name="T45" fmla="*/ 2830 h 3919"/>
                    <a:gd name="T46" fmla="*/ 123 w 3641"/>
                    <a:gd name="T47" fmla="*/ 2686 h 3919"/>
                    <a:gd name="T48" fmla="*/ 0 w 3641"/>
                    <a:gd name="T49" fmla="*/ 0 h 3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41" h="3919">
                      <a:moveTo>
                        <a:pt x="0" y="0"/>
                      </a:moveTo>
                      <a:lnTo>
                        <a:pt x="3641" y="0"/>
                      </a:lnTo>
                      <a:lnTo>
                        <a:pt x="3518" y="2686"/>
                      </a:lnTo>
                      <a:lnTo>
                        <a:pt x="3497" y="2830"/>
                      </a:lnTo>
                      <a:lnTo>
                        <a:pt x="3454" y="2974"/>
                      </a:lnTo>
                      <a:lnTo>
                        <a:pt x="3384" y="3102"/>
                      </a:lnTo>
                      <a:lnTo>
                        <a:pt x="3294" y="3220"/>
                      </a:lnTo>
                      <a:lnTo>
                        <a:pt x="3182" y="3316"/>
                      </a:lnTo>
                      <a:lnTo>
                        <a:pt x="2605" y="3754"/>
                      </a:lnTo>
                      <a:lnTo>
                        <a:pt x="2488" y="3823"/>
                      </a:lnTo>
                      <a:lnTo>
                        <a:pt x="2365" y="3876"/>
                      </a:lnTo>
                      <a:lnTo>
                        <a:pt x="2237" y="3908"/>
                      </a:lnTo>
                      <a:lnTo>
                        <a:pt x="2098" y="3919"/>
                      </a:lnTo>
                      <a:lnTo>
                        <a:pt x="1543" y="3919"/>
                      </a:lnTo>
                      <a:lnTo>
                        <a:pt x="1404" y="3908"/>
                      </a:lnTo>
                      <a:lnTo>
                        <a:pt x="1276" y="3876"/>
                      </a:lnTo>
                      <a:lnTo>
                        <a:pt x="1153" y="3823"/>
                      </a:lnTo>
                      <a:lnTo>
                        <a:pt x="1036" y="3754"/>
                      </a:lnTo>
                      <a:lnTo>
                        <a:pt x="459" y="3316"/>
                      </a:lnTo>
                      <a:lnTo>
                        <a:pt x="347" y="3220"/>
                      </a:lnTo>
                      <a:lnTo>
                        <a:pt x="256" y="3102"/>
                      </a:lnTo>
                      <a:lnTo>
                        <a:pt x="187" y="2974"/>
                      </a:lnTo>
                      <a:lnTo>
                        <a:pt x="144" y="2830"/>
                      </a:lnTo>
                      <a:lnTo>
                        <a:pt x="123" y="2686"/>
                      </a:lnTo>
                      <a:lnTo>
                        <a:pt x="0"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49" name="Freeform 23"/>
                <p:cNvSpPr>
                  <a:spLocks/>
                </p:cNvSpPr>
                <p:nvPr/>
              </p:nvSpPr>
              <p:spPr bwMode="auto">
                <a:xfrm>
                  <a:off x="5206139" y="4136900"/>
                  <a:ext cx="325432" cy="447307"/>
                </a:xfrm>
                <a:custGeom>
                  <a:avLst/>
                  <a:gdLst>
                    <a:gd name="T0" fmla="*/ 1137 w 1255"/>
                    <a:gd name="T1" fmla="*/ 0 h 1725"/>
                    <a:gd name="T2" fmla="*/ 1201 w 1255"/>
                    <a:gd name="T3" fmla="*/ 107 h 1725"/>
                    <a:gd name="T4" fmla="*/ 1244 w 1255"/>
                    <a:gd name="T5" fmla="*/ 225 h 1725"/>
                    <a:gd name="T6" fmla="*/ 1255 w 1255"/>
                    <a:gd name="T7" fmla="*/ 347 h 1725"/>
                    <a:gd name="T8" fmla="*/ 1255 w 1255"/>
                    <a:gd name="T9" fmla="*/ 1447 h 1725"/>
                    <a:gd name="T10" fmla="*/ 1244 w 1255"/>
                    <a:gd name="T11" fmla="*/ 1533 h 1725"/>
                    <a:gd name="T12" fmla="*/ 1201 w 1255"/>
                    <a:gd name="T13" fmla="*/ 1613 h 1725"/>
                    <a:gd name="T14" fmla="*/ 1143 w 1255"/>
                    <a:gd name="T15" fmla="*/ 1672 h 1725"/>
                    <a:gd name="T16" fmla="*/ 1068 w 1255"/>
                    <a:gd name="T17" fmla="*/ 1709 h 1725"/>
                    <a:gd name="T18" fmla="*/ 977 w 1255"/>
                    <a:gd name="T19" fmla="*/ 1725 h 1725"/>
                    <a:gd name="T20" fmla="*/ 0 w 1255"/>
                    <a:gd name="T21" fmla="*/ 1725 h 1725"/>
                    <a:gd name="T22" fmla="*/ 0 w 1255"/>
                    <a:gd name="T23" fmla="*/ 1335 h 1725"/>
                    <a:gd name="T24" fmla="*/ 6 w 1255"/>
                    <a:gd name="T25" fmla="*/ 1218 h 1725"/>
                    <a:gd name="T26" fmla="*/ 38 w 1255"/>
                    <a:gd name="T27" fmla="*/ 1106 h 1725"/>
                    <a:gd name="T28" fmla="*/ 86 w 1255"/>
                    <a:gd name="T29" fmla="*/ 999 h 1725"/>
                    <a:gd name="T30" fmla="*/ 150 w 1255"/>
                    <a:gd name="T31" fmla="*/ 903 h 1725"/>
                    <a:gd name="T32" fmla="*/ 230 w 1255"/>
                    <a:gd name="T33" fmla="*/ 817 h 1725"/>
                    <a:gd name="T34" fmla="*/ 1137 w 1255"/>
                    <a:gd name="T35"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55" h="1725">
                      <a:moveTo>
                        <a:pt x="1137" y="0"/>
                      </a:moveTo>
                      <a:lnTo>
                        <a:pt x="1201" y="107"/>
                      </a:lnTo>
                      <a:lnTo>
                        <a:pt x="1244" y="225"/>
                      </a:lnTo>
                      <a:lnTo>
                        <a:pt x="1255" y="347"/>
                      </a:lnTo>
                      <a:lnTo>
                        <a:pt x="1255" y="1447"/>
                      </a:lnTo>
                      <a:lnTo>
                        <a:pt x="1244" y="1533"/>
                      </a:lnTo>
                      <a:lnTo>
                        <a:pt x="1201" y="1613"/>
                      </a:lnTo>
                      <a:lnTo>
                        <a:pt x="1143" y="1672"/>
                      </a:lnTo>
                      <a:lnTo>
                        <a:pt x="1068" y="1709"/>
                      </a:lnTo>
                      <a:lnTo>
                        <a:pt x="977" y="1725"/>
                      </a:lnTo>
                      <a:lnTo>
                        <a:pt x="0" y="1725"/>
                      </a:lnTo>
                      <a:lnTo>
                        <a:pt x="0" y="1335"/>
                      </a:lnTo>
                      <a:lnTo>
                        <a:pt x="6" y="1218"/>
                      </a:lnTo>
                      <a:lnTo>
                        <a:pt x="38" y="1106"/>
                      </a:lnTo>
                      <a:lnTo>
                        <a:pt x="86" y="999"/>
                      </a:lnTo>
                      <a:lnTo>
                        <a:pt x="150" y="903"/>
                      </a:lnTo>
                      <a:lnTo>
                        <a:pt x="230" y="817"/>
                      </a:lnTo>
                      <a:lnTo>
                        <a:pt x="1137" y="0"/>
                      </a:lnTo>
                      <a:close/>
                    </a:path>
                  </a:pathLst>
                </a:custGeom>
                <a:solidFill>
                  <a:schemeClr val="bg1">
                    <a:lumMod val="9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50" name="Freeform 24"/>
                <p:cNvSpPr>
                  <a:spLocks/>
                </p:cNvSpPr>
                <p:nvPr/>
              </p:nvSpPr>
              <p:spPr bwMode="auto">
                <a:xfrm>
                  <a:off x="3646140" y="4136900"/>
                  <a:ext cx="325432" cy="447307"/>
                </a:xfrm>
                <a:custGeom>
                  <a:avLst/>
                  <a:gdLst>
                    <a:gd name="T0" fmla="*/ 118 w 1255"/>
                    <a:gd name="T1" fmla="*/ 0 h 1725"/>
                    <a:gd name="T2" fmla="*/ 1025 w 1255"/>
                    <a:gd name="T3" fmla="*/ 817 h 1725"/>
                    <a:gd name="T4" fmla="*/ 1105 w 1255"/>
                    <a:gd name="T5" fmla="*/ 903 h 1725"/>
                    <a:gd name="T6" fmla="*/ 1169 w 1255"/>
                    <a:gd name="T7" fmla="*/ 999 h 1725"/>
                    <a:gd name="T8" fmla="*/ 1217 w 1255"/>
                    <a:gd name="T9" fmla="*/ 1106 h 1725"/>
                    <a:gd name="T10" fmla="*/ 1249 w 1255"/>
                    <a:gd name="T11" fmla="*/ 1218 h 1725"/>
                    <a:gd name="T12" fmla="*/ 1255 w 1255"/>
                    <a:gd name="T13" fmla="*/ 1335 h 1725"/>
                    <a:gd name="T14" fmla="*/ 1255 w 1255"/>
                    <a:gd name="T15" fmla="*/ 1725 h 1725"/>
                    <a:gd name="T16" fmla="*/ 278 w 1255"/>
                    <a:gd name="T17" fmla="*/ 1725 h 1725"/>
                    <a:gd name="T18" fmla="*/ 187 w 1255"/>
                    <a:gd name="T19" fmla="*/ 1709 h 1725"/>
                    <a:gd name="T20" fmla="*/ 112 w 1255"/>
                    <a:gd name="T21" fmla="*/ 1672 h 1725"/>
                    <a:gd name="T22" fmla="*/ 54 w 1255"/>
                    <a:gd name="T23" fmla="*/ 1613 h 1725"/>
                    <a:gd name="T24" fmla="*/ 11 w 1255"/>
                    <a:gd name="T25" fmla="*/ 1533 h 1725"/>
                    <a:gd name="T26" fmla="*/ 0 w 1255"/>
                    <a:gd name="T27" fmla="*/ 1447 h 1725"/>
                    <a:gd name="T28" fmla="*/ 0 w 1255"/>
                    <a:gd name="T29" fmla="*/ 347 h 1725"/>
                    <a:gd name="T30" fmla="*/ 11 w 1255"/>
                    <a:gd name="T31" fmla="*/ 225 h 1725"/>
                    <a:gd name="T32" fmla="*/ 54 w 1255"/>
                    <a:gd name="T33" fmla="*/ 107 h 1725"/>
                    <a:gd name="T34" fmla="*/ 118 w 1255"/>
                    <a:gd name="T35"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55" h="1725">
                      <a:moveTo>
                        <a:pt x="118" y="0"/>
                      </a:moveTo>
                      <a:lnTo>
                        <a:pt x="1025" y="817"/>
                      </a:lnTo>
                      <a:lnTo>
                        <a:pt x="1105" y="903"/>
                      </a:lnTo>
                      <a:lnTo>
                        <a:pt x="1169" y="999"/>
                      </a:lnTo>
                      <a:lnTo>
                        <a:pt x="1217" y="1106"/>
                      </a:lnTo>
                      <a:lnTo>
                        <a:pt x="1249" y="1218"/>
                      </a:lnTo>
                      <a:lnTo>
                        <a:pt x="1255" y="1335"/>
                      </a:lnTo>
                      <a:lnTo>
                        <a:pt x="1255" y="1725"/>
                      </a:lnTo>
                      <a:lnTo>
                        <a:pt x="278" y="1725"/>
                      </a:lnTo>
                      <a:lnTo>
                        <a:pt x="187" y="1709"/>
                      </a:lnTo>
                      <a:lnTo>
                        <a:pt x="112" y="1672"/>
                      </a:lnTo>
                      <a:lnTo>
                        <a:pt x="54" y="1613"/>
                      </a:lnTo>
                      <a:lnTo>
                        <a:pt x="11" y="1533"/>
                      </a:lnTo>
                      <a:lnTo>
                        <a:pt x="0" y="1447"/>
                      </a:lnTo>
                      <a:lnTo>
                        <a:pt x="0" y="347"/>
                      </a:lnTo>
                      <a:lnTo>
                        <a:pt x="11" y="225"/>
                      </a:lnTo>
                      <a:lnTo>
                        <a:pt x="54" y="107"/>
                      </a:lnTo>
                      <a:lnTo>
                        <a:pt x="118" y="0"/>
                      </a:lnTo>
                      <a:close/>
                    </a:path>
                  </a:pathLst>
                </a:custGeom>
                <a:solidFill>
                  <a:schemeClr val="bg1">
                    <a:lumMod val="9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51" name="Freeform 25"/>
                <p:cNvSpPr>
                  <a:spLocks/>
                </p:cNvSpPr>
                <p:nvPr/>
              </p:nvSpPr>
              <p:spPr bwMode="auto">
                <a:xfrm>
                  <a:off x="4497450" y="4257478"/>
                  <a:ext cx="182812" cy="326729"/>
                </a:xfrm>
                <a:custGeom>
                  <a:avLst/>
                  <a:gdLst>
                    <a:gd name="T0" fmla="*/ 91 w 705"/>
                    <a:gd name="T1" fmla="*/ 0 h 1260"/>
                    <a:gd name="T2" fmla="*/ 614 w 705"/>
                    <a:gd name="T3" fmla="*/ 0 h 1260"/>
                    <a:gd name="T4" fmla="*/ 705 w 705"/>
                    <a:gd name="T5" fmla="*/ 1260 h 1260"/>
                    <a:gd name="T6" fmla="*/ 0 w 705"/>
                    <a:gd name="T7" fmla="*/ 1260 h 1260"/>
                    <a:gd name="T8" fmla="*/ 91 w 705"/>
                    <a:gd name="T9" fmla="*/ 0 h 1260"/>
                  </a:gdLst>
                  <a:ahLst/>
                  <a:cxnLst>
                    <a:cxn ang="0">
                      <a:pos x="T0" y="T1"/>
                    </a:cxn>
                    <a:cxn ang="0">
                      <a:pos x="T2" y="T3"/>
                    </a:cxn>
                    <a:cxn ang="0">
                      <a:pos x="T4" y="T5"/>
                    </a:cxn>
                    <a:cxn ang="0">
                      <a:pos x="T6" y="T7"/>
                    </a:cxn>
                    <a:cxn ang="0">
                      <a:pos x="T8" y="T9"/>
                    </a:cxn>
                  </a:cxnLst>
                  <a:rect l="0" t="0" r="r" b="b"/>
                  <a:pathLst>
                    <a:path w="705" h="1260">
                      <a:moveTo>
                        <a:pt x="91" y="0"/>
                      </a:moveTo>
                      <a:lnTo>
                        <a:pt x="614" y="0"/>
                      </a:lnTo>
                      <a:lnTo>
                        <a:pt x="705" y="1260"/>
                      </a:lnTo>
                      <a:lnTo>
                        <a:pt x="0" y="1260"/>
                      </a:lnTo>
                      <a:lnTo>
                        <a:pt x="91"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52" name="Freeform 26"/>
                <p:cNvSpPr>
                  <a:spLocks/>
                </p:cNvSpPr>
                <p:nvPr/>
              </p:nvSpPr>
              <p:spPr bwMode="auto">
                <a:xfrm>
                  <a:off x="4497450" y="4185391"/>
                  <a:ext cx="182812" cy="108132"/>
                </a:xfrm>
                <a:custGeom>
                  <a:avLst/>
                  <a:gdLst>
                    <a:gd name="T0" fmla="*/ 0 w 705"/>
                    <a:gd name="T1" fmla="*/ 0 h 417"/>
                    <a:gd name="T2" fmla="*/ 705 w 705"/>
                    <a:gd name="T3" fmla="*/ 0 h 417"/>
                    <a:gd name="T4" fmla="*/ 705 w 705"/>
                    <a:gd name="T5" fmla="*/ 80 h 417"/>
                    <a:gd name="T6" fmla="*/ 689 w 705"/>
                    <a:gd name="T7" fmla="*/ 171 h 417"/>
                    <a:gd name="T8" fmla="*/ 657 w 705"/>
                    <a:gd name="T9" fmla="*/ 251 h 417"/>
                    <a:gd name="T10" fmla="*/ 603 w 705"/>
                    <a:gd name="T11" fmla="*/ 321 h 417"/>
                    <a:gd name="T12" fmla="*/ 534 w 705"/>
                    <a:gd name="T13" fmla="*/ 374 h 417"/>
                    <a:gd name="T14" fmla="*/ 454 w 705"/>
                    <a:gd name="T15" fmla="*/ 406 h 417"/>
                    <a:gd name="T16" fmla="*/ 363 w 705"/>
                    <a:gd name="T17" fmla="*/ 417 h 417"/>
                    <a:gd name="T18" fmla="*/ 342 w 705"/>
                    <a:gd name="T19" fmla="*/ 417 h 417"/>
                    <a:gd name="T20" fmla="*/ 251 w 705"/>
                    <a:gd name="T21" fmla="*/ 406 h 417"/>
                    <a:gd name="T22" fmla="*/ 171 w 705"/>
                    <a:gd name="T23" fmla="*/ 374 h 417"/>
                    <a:gd name="T24" fmla="*/ 102 w 705"/>
                    <a:gd name="T25" fmla="*/ 321 h 417"/>
                    <a:gd name="T26" fmla="*/ 48 w 705"/>
                    <a:gd name="T27" fmla="*/ 251 h 417"/>
                    <a:gd name="T28" fmla="*/ 16 w 705"/>
                    <a:gd name="T29" fmla="*/ 171 h 417"/>
                    <a:gd name="T30" fmla="*/ 0 w 705"/>
                    <a:gd name="T31" fmla="*/ 80 h 417"/>
                    <a:gd name="T32" fmla="*/ 0 w 705"/>
                    <a:gd name="T33"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05" h="417">
                      <a:moveTo>
                        <a:pt x="0" y="0"/>
                      </a:moveTo>
                      <a:lnTo>
                        <a:pt x="705" y="0"/>
                      </a:lnTo>
                      <a:lnTo>
                        <a:pt x="705" y="80"/>
                      </a:lnTo>
                      <a:lnTo>
                        <a:pt x="689" y="171"/>
                      </a:lnTo>
                      <a:lnTo>
                        <a:pt x="657" y="251"/>
                      </a:lnTo>
                      <a:lnTo>
                        <a:pt x="603" y="321"/>
                      </a:lnTo>
                      <a:lnTo>
                        <a:pt x="534" y="374"/>
                      </a:lnTo>
                      <a:lnTo>
                        <a:pt x="454" y="406"/>
                      </a:lnTo>
                      <a:lnTo>
                        <a:pt x="363" y="417"/>
                      </a:lnTo>
                      <a:lnTo>
                        <a:pt x="342" y="417"/>
                      </a:lnTo>
                      <a:lnTo>
                        <a:pt x="251" y="406"/>
                      </a:lnTo>
                      <a:lnTo>
                        <a:pt x="171" y="374"/>
                      </a:lnTo>
                      <a:lnTo>
                        <a:pt x="102" y="321"/>
                      </a:lnTo>
                      <a:lnTo>
                        <a:pt x="48" y="251"/>
                      </a:lnTo>
                      <a:lnTo>
                        <a:pt x="16" y="171"/>
                      </a:lnTo>
                      <a:lnTo>
                        <a:pt x="0" y="80"/>
                      </a:lnTo>
                      <a:lnTo>
                        <a:pt x="0" y="0"/>
                      </a:lnTo>
                      <a:close/>
                    </a:path>
                  </a:pathLst>
                </a:custGeom>
                <a:solidFill>
                  <a:schemeClr val="accent5">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53" name="Freeform 27"/>
                <p:cNvSpPr>
                  <a:spLocks/>
                </p:cNvSpPr>
                <p:nvPr/>
              </p:nvSpPr>
              <p:spPr bwMode="auto">
                <a:xfrm>
                  <a:off x="4152829" y="3878110"/>
                  <a:ext cx="435897" cy="459754"/>
                </a:xfrm>
                <a:custGeom>
                  <a:avLst/>
                  <a:gdLst>
                    <a:gd name="T0" fmla="*/ 294 w 1681"/>
                    <a:gd name="T1" fmla="*/ 0 h 1773"/>
                    <a:gd name="T2" fmla="*/ 352 w 1681"/>
                    <a:gd name="T3" fmla="*/ 0 h 1773"/>
                    <a:gd name="T4" fmla="*/ 400 w 1681"/>
                    <a:gd name="T5" fmla="*/ 32 h 1773"/>
                    <a:gd name="T6" fmla="*/ 1681 w 1681"/>
                    <a:gd name="T7" fmla="*/ 1185 h 1773"/>
                    <a:gd name="T8" fmla="*/ 1671 w 1681"/>
                    <a:gd name="T9" fmla="*/ 1191 h 1773"/>
                    <a:gd name="T10" fmla="*/ 1633 w 1681"/>
                    <a:gd name="T11" fmla="*/ 1212 h 1773"/>
                    <a:gd name="T12" fmla="*/ 1575 w 1681"/>
                    <a:gd name="T13" fmla="*/ 1244 h 1773"/>
                    <a:gd name="T14" fmla="*/ 1495 w 1681"/>
                    <a:gd name="T15" fmla="*/ 1292 h 1773"/>
                    <a:gd name="T16" fmla="*/ 1399 w 1681"/>
                    <a:gd name="T17" fmla="*/ 1351 h 1773"/>
                    <a:gd name="T18" fmla="*/ 1286 w 1681"/>
                    <a:gd name="T19" fmla="*/ 1426 h 1773"/>
                    <a:gd name="T20" fmla="*/ 1158 w 1681"/>
                    <a:gd name="T21" fmla="*/ 1511 h 1773"/>
                    <a:gd name="T22" fmla="*/ 1025 w 1681"/>
                    <a:gd name="T23" fmla="*/ 1612 h 1773"/>
                    <a:gd name="T24" fmla="*/ 881 w 1681"/>
                    <a:gd name="T25" fmla="*/ 1730 h 1773"/>
                    <a:gd name="T26" fmla="*/ 822 w 1681"/>
                    <a:gd name="T27" fmla="*/ 1762 h 1773"/>
                    <a:gd name="T28" fmla="*/ 758 w 1681"/>
                    <a:gd name="T29" fmla="*/ 1773 h 1773"/>
                    <a:gd name="T30" fmla="*/ 694 w 1681"/>
                    <a:gd name="T31" fmla="*/ 1757 h 1773"/>
                    <a:gd name="T32" fmla="*/ 641 w 1681"/>
                    <a:gd name="T33" fmla="*/ 1719 h 1773"/>
                    <a:gd name="T34" fmla="*/ 603 w 1681"/>
                    <a:gd name="T35" fmla="*/ 1666 h 1773"/>
                    <a:gd name="T36" fmla="*/ 0 w 1681"/>
                    <a:gd name="T37" fmla="*/ 342 h 1773"/>
                    <a:gd name="T38" fmla="*/ 192 w 1681"/>
                    <a:gd name="T39" fmla="*/ 59 h 1773"/>
                    <a:gd name="T40" fmla="*/ 235 w 1681"/>
                    <a:gd name="T41" fmla="*/ 16 h 1773"/>
                    <a:gd name="T42" fmla="*/ 294 w 1681"/>
                    <a:gd name="T43" fmla="*/ 0 h 1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81" h="1773">
                      <a:moveTo>
                        <a:pt x="294" y="0"/>
                      </a:moveTo>
                      <a:lnTo>
                        <a:pt x="352" y="0"/>
                      </a:lnTo>
                      <a:lnTo>
                        <a:pt x="400" y="32"/>
                      </a:lnTo>
                      <a:lnTo>
                        <a:pt x="1681" y="1185"/>
                      </a:lnTo>
                      <a:lnTo>
                        <a:pt x="1671" y="1191"/>
                      </a:lnTo>
                      <a:lnTo>
                        <a:pt x="1633" y="1212"/>
                      </a:lnTo>
                      <a:lnTo>
                        <a:pt x="1575" y="1244"/>
                      </a:lnTo>
                      <a:lnTo>
                        <a:pt x="1495" y="1292"/>
                      </a:lnTo>
                      <a:lnTo>
                        <a:pt x="1399" y="1351"/>
                      </a:lnTo>
                      <a:lnTo>
                        <a:pt x="1286" y="1426"/>
                      </a:lnTo>
                      <a:lnTo>
                        <a:pt x="1158" y="1511"/>
                      </a:lnTo>
                      <a:lnTo>
                        <a:pt x="1025" y="1612"/>
                      </a:lnTo>
                      <a:lnTo>
                        <a:pt x="881" y="1730"/>
                      </a:lnTo>
                      <a:lnTo>
                        <a:pt x="822" y="1762"/>
                      </a:lnTo>
                      <a:lnTo>
                        <a:pt x="758" y="1773"/>
                      </a:lnTo>
                      <a:lnTo>
                        <a:pt x="694" y="1757"/>
                      </a:lnTo>
                      <a:lnTo>
                        <a:pt x="641" y="1719"/>
                      </a:lnTo>
                      <a:lnTo>
                        <a:pt x="603" y="1666"/>
                      </a:lnTo>
                      <a:lnTo>
                        <a:pt x="0" y="342"/>
                      </a:lnTo>
                      <a:lnTo>
                        <a:pt x="192" y="59"/>
                      </a:lnTo>
                      <a:lnTo>
                        <a:pt x="235" y="16"/>
                      </a:lnTo>
                      <a:lnTo>
                        <a:pt x="294"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54" name="Freeform 28"/>
                <p:cNvSpPr>
                  <a:spLocks/>
                </p:cNvSpPr>
                <p:nvPr/>
              </p:nvSpPr>
              <p:spPr bwMode="auto">
                <a:xfrm>
                  <a:off x="4588726" y="3878110"/>
                  <a:ext cx="436157" cy="459754"/>
                </a:xfrm>
                <a:custGeom>
                  <a:avLst/>
                  <a:gdLst>
                    <a:gd name="T0" fmla="*/ 1388 w 1682"/>
                    <a:gd name="T1" fmla="*/ 0 h 1773"/>
                    <a:gd name="T2" fmla="*/ 1447 w 1682"/>
                    <a:gd name="T3" fmla="*/ 16 h 1773"/>
                    <a:gd name="T4" fmla="*/ 1490 w 1682"/>
                    <a:gd name="T5" fmla="*/ 59 h 1773"/>
                    <a:gd name="T6" fmla="*/ 1682 w 1682"/>
                    <a:gd name="T7" fmla="*/ 342 h 1773"/>
                    <a:gd name="T8" fmla="*/ 1079 w 1682"/>
                    <a:gd name="T9" fmla="*/ 1666 h 1773"/>
                    <a:gd name="T10" fmla="*/ 1041 w 1682"/>
                    <a:gd name="T11" fmla="*/ 1719 h 1773"/>
                    <a:gd name="T12" fmla="*/ 988 w 1682"/>
                    <a:gd name="T13" fmla="*/ 1757 h 1773"/>
                    <a:gd name="T14" fmla="*/ 924 w 1682"/>
                    <a:gd name="T15" fmla="*/ 1773 h 1773"/>
                    <a:gd name="T16" fmla="*/ 860 w 1682"/>
                    <a:gd name="T17" fmla="*/ 1762 h 1773"/>
                    <a:gd name="T18" fmla="*/ 801 w 1682"/>
                    <a:gd name="T19" fmla="*/ 1730 h 1773"/>
                    <a:gd name="T20" fmla="*/ 657 w 1682"/>
                    <a:gd name="T21" fmla="*/ 1612 h 1773"/>
                    <a:gd name="T22" fmla="*/ 524 w 1682"/>
                    <a:gd name="T23" fmla="*/ 1511 h 1773"/>
                    <a:gd name="T24" fmla="*/ 395 w 1682"/>
                    <a:gd name="T25" fmla="*/ 1426 h 1773"/>
                    <a:gd name="T26" fmla="*/ 283 w 1682"/>
                    <a:gd name="T27" fmla="*/ 1351 h 1773"/>
                    <a:gd name="T28" fmla="*/ 187 w 1682"/>
                    <a:gd name="T29" fmla="*/ 1292 h 1773"/>
                    <a:gd name="T30" fmla="*/ 107 w 1682"/>
                    <a:gd name="T31" fmla="*/ 1244 h 1773"/>
                    <a:gd name="T32" fmla="*/ 48 w 1682"/>
                    <a:gd name="T33" fmla="*/ 1212 h 1773"/>
                    <a:gd name="T34" fmla="*/ 11 w 1682"/>
                    <a:gd name="T35" fmla="*/ 1191 h 1773"/>
                    <a:gd name="T36" fmla="*/ 0 w 1682"/>
                    <a:gd name="T37" fmla="*/ 1185 h 1773"/>
                    <a:gd name="T38" fmla="*/ 1282 w 1682"/>
                    <a:gd name="T39" fmla="*/ 32 h 1773"/>
                    <a:gd name="T40" fmla="*/ 1330 w 1682"/>
                    <a:gd name="T41" fmla="*/ 0 h 1773"/>
                    <a:gd name="T42" fmla="*/ 1388 w 1682"/>
                    <a:gd name="T43" fmla="*/ 0 h 1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82" h="1773">
                      <a:moveTo>
                        <a:pt x="1388" y="0"/>
                      </a:moveTo>
                      <a:lnTo>
                        <a:pt x="1447" y="16"/>
                      </a:lnTo>
                      <a:lnTo>
                        <a:pt x="1490" y="59"/>
                      </a:lnTo>
                      <a:lnTo>
                        <a:pt x="1682" y="342"/>
                      </a:lnTo>
                      <a:lnTo>
                        <a:pt x="1079" y="1666"/>
                      </a:lnTo>
                      <a:lnTo>
                        <a:pt x="1041" y="1719"/>
                      </a:lnTo>
                      <a:lnTo>
                        <a:pt x="988" y="1757"/>
                      </a:lnTo>
                      <a:lnTo>
                        <a:pt x="924" y="1773"/>
                      </a:lnTo>
                      <a:lnTo>
                        <a:pt x="860" y="1762"/>
                      </a:lnTo>
                      <a:lnTo>
                        <a:pt x="801" y="1730"/>
                      </a:lnTo>
                      <a:lnTo>
                        <a:pt x="657" y="1612"/>
                      </a:lnTo>
                      <a:lnTo>
                        <a:pt x="524" y="1511"/>
                      </a:lnTo>
                      <a:lnTo>
                        <a:pt x="395" y="1426"/>
                      </a:lnTo>
                      <a:lnTo>
                        <a:pt x="283" y="1351"/>
                      </a:lnTo>
                      <a:lnTo>
                        <a:pt x="187" y="1292"/>
                      </a:lnTo>
                      <a:lnTo>
                        <a:pt x="107" y="1244"/>
                      </a:lnTo>
                      <a:lnTo>
                        <a:pt x="48" y="1212"/>
                      </a:lnTo>
                      <a:lnTo>
                        <a:pt x="11" y="1191"/>
                      </a:lnTo>
                      <a:lnTo>
                        <a:pt x="0" y="1185"/>
                      </a:lnTo>
                      <a:lnTo>
                        <a:pt x="1282" y="32"/>
                      </a:lnTo>
                      <a:lnTo>
                        <a:pt x="1330" y="0"/>
                      </a:lnTo>
                      <a:lnTo>
                        <a:pt x="1388" y="0"/>
                      </a:lnTo>
                      <a:close/>
                    </a:path>
                  </a:pathLst>
                </a:custGeom>
                <a:solidFill>
                  <a:schemeClr val="bg1">
                    <a:lumMod val="8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55" name="Freeform 29"/>
                <p:cNvSpPr>
                  <a:spLocks/>
                </p:cNvSpPr>
                <p:nvPr/>
              </p:nvSpPr>
              <p:spPr bwMode="auto">
                <a:xfrm>
                  <a:off x="4808879" y="2615538"/>
                  <a:ext cx="358624" cy="735139"/>
                </a:xfrm>
                <a:custGeom>
                  <a:avLst/>
                  <a:gdLst>
                    <a:gd name="T0" fmla="*/ 459 w 1383"/>
                    <a:gd name="T1" fmla="*/ 0 h 2835"/>
                    <a:gd name="T2" fmla="*/ 582 w 1383"/>
                    <a:gd name="T3" fmla="*/ 16 h 2835"/>
                    <a:gd name="T4" fmla="*/ 699 w 1383"/>
                    <a:gd name="T5" fmla="*/ 48 h 2835"/>
                    <a:gd name="T6" fmla="*/ 801 w 1383"/>
                    <a:gd name="T7" fmla="*/ 96 h 2835"/>
                    <a:gd name="T8" fmla="*/ 897 w 1383"/>
                    <a:gd name="T9" fmla="*/ 160 h 2835"/>
                    <a:gd name="T10" fmla="*/ 977 w 1383"/>
                    <a:gd name="T11" fmla="*/ 240 h 2835"/>
                    <a:gd name="T12" fmla="*/ 1052 w 1383"/>
                    <a:gd name="T13" fmla="*/ 325 h 2835"/>
                    <a:gd name="T14" fmla="*/ 1110 w 1383"/>
                    <a:gd name="T15" fmla="*/ 427 h 2835"/>
                    <a:gd name="T16" fmla="*/ 1169 w 1383"/>
                    <a:gd name="T17" fmla="*/ 534 h 2835"/>
                    <a:gd name="T18" fmla="*/ 1212 w 1383"/>
                    <a:gd name="T19" fmla="*/ 646 h 2835"/>
                    <a:gd name="T20" fmla="*/ 1255 w 1383"/>
                    <a:gd name="T21" fmla="*/ 763 h 2835"/>
                    <a:gd name="T22" fmla="*/ 1287 w 1383"/>
                    <a:gd name="T23" fmla="*/ 881 h 2835"/>
                    <a:gd name="T24" fmla="*/ 1313 w 1383"/>
                    <a:gd name="T25" fmla="*/ 998 h 2835"/>
                    <a:gd name="T26" fmla="*/ 1335 w 1383"/>
                    <a:gd name="T27" fmla="*/ 1121 h 2835"/>
                    <a:gd name="T28" fmla="*/ 1351 w 1383"/>
                    <a:gd name="T29" fmla="*/ 1233 h 2835"/>
                    <a:gd name="T30" fmla="*/ 1367 w 1383"/>
                    <a:gd name="T31" fmla="*/ 1345 h 2835"/>
                    <a:gd name="T32" fmla="*/ 1372 w 1383"/>
                    <a:gd name="T33" fmla="*/ 1452 h 2835"/>
                    <a:gd name="T34" fmla="*/ 1377 w 1383"/>
                    <a:gd name="T35" fmla="*/ 1548 h 2835"/>
                    <a:gd name="T36" fmla="*/ 1383 w 1383"/>
                    <a:gd name="T37" fmla="*/ 1633 h 2835"/>
                    <a:gd name="T38" fmla="*/ 1383 w 1383"/>
                    <a:gd name="T39" fmla="*/ 1708 h 2835"/>
                    <a:gd name="T40" fmla="*/ 1383 w 1383"/>
                    <a:gd name="T41" fmla="*/ 1772 h 2835"/>
                    <a:gd name="T42" fmla="*/ 1383 w 1383"/>
                    <a:gd name="T43" fmla="*/ 1815 h 2835"/>
                    <a:gd name="T44" fmla="*/ 1383 w 1383"/>
                    <a:gd name="T45" fmla="*/ 1847 h 2835"/>
                    <a:gd name="T46" fmla="*/ 1383 w 1383"/>
                    <a:gd name="T47" fmla="*/ 1852 h 2835"/>
                    <a:gd name="T48" fmla="*/ 1287 w 1383"/>
                    <a:gd name="T49" fmla="*/ 1975 h 2835"/>
                    <a:gd name="T50" fmla="*/ 1212 w 1383"/>
                    <a:gd name="T51" fmla="*/ 2109 h 2835"/>
                    <a:gd name="T52" fmla="*/ 1164 w 1383"/>
                    <a:gd name="T53" fmla="*/ 2242 h 2835"/>
                    <a:gd name="T54" fmla="*/ 1127 w 1383"/>
                    <a:gd name="T55" fmla="*/ 2370 h 2835"/>
                    <a:gd name="T56" fmla="*/ 1105 w 1383"/>
                    <a:gd name="T57" fmla="*/ 2493 h 2835"/>
                    <a:gd name="T58" fmla="*/ 1094 w 1383"/>
                    <a:gd name="T59" fmla="*/ 2605 h 2835"/>
                    <a:gd name="T60" fmla="*/ 1094 w 1383"/>
                    <a:gd name="T61" fmla="*/ 2696 h 2835"/>
                    <a:gd name="T62" fmla="*/ 1094 w 1383"/>
                    <a:gd name="T63" fmla="*/ 2771 h 2835"/>
                    <a:gd name="T64" fmla="*/ 1100 w 1383"/>
                    <a:gd name="T65" fmla="*/ 2819 h 2835"/>
                    <a:gd name="T66" fmla="*/ 1100 w 1383"/>
                    <a:gd name="T67" fmla="*/ 2835 h 2835"/>
                    <a:gd name="T68" fmla="*/ 870 w 1383"/>
                    <a:gd name="T69" fmla="*/ 2482 h 2835"/>
                    <a:gd name="T70" fmla="*/ 844 w 1383"/>
                    <a:gd name="T71" fmla="*/ 2413 h 2835"/>
                    <a:gd name="T72" fmla="*/ 828 w 1383"/>
                    <a:gd name="T73" fmla="*/ 2344 h 2835"/>
                    <a:gd name="T74" fmla="*/ 822 w 1383"/>
                    <a:gd name="T75" fmla="*/ 2274 h 2835"/>
                    <a:gd name="T76" fmla="*/ 817 w 1383"/>
                    <a:gd name="T77" fmla="*/ 2189 h 2835"/>
                    <a:gd name="T78" fmla="*/ 806 w 1383"/>
                    <a:gd name="T79" fmla="*/ 2093 h 2835"/>
                    <a:gd name="T80" fmla="*/ 790 w 1383"/>
                    <a:gd name="T81" fmla="*/ 1986 h 2835"/>
                    <a:gd name="T82" fmla="*/ 769 w 1383"/>
                    <a:gd name="T83" fmla="*/ 1868 h 2835"/>
                    <a:gd name="T84" fmla="*/ 737 w 1383"/>
                    <a:gd name="T85" fmla="*/ 1746 h 2835"/>
                    <a:gd name="T86" fmla="*/ 699 w 1383"/>
                    <a:gd name="T87" fmla="*/ 1623 h 2835"/>
                    <a:gd name="T88" fmla="*/ 651 w 1383"/>
                    <a:gd name="T89" fmla="*/ 1505 h 2835"/>
                    <a:gd name="T90" fmla="*/ 598 w 1383"/>
                    <a:gd name="T91" fmla="*/ 1388 h 2835"/>
                    <a:gd name="T92" fmla="*/ 529 w 1383"/>
                    <a:gd name="T93" fmla="*/ 1286 h 2835"/>
                    <a:gd name="T94" fmla="*/ 449 w 1383"/>
                    <a:gd name="T95" fmla="*/ 1190 h 2835"/>
                    <a:gd name="T96" fmla="*/ 358 w 1383"/>
                    <a:gd name="T97" fmla="*/ 1110 h 2835"/>
                    <a:gd name="T98" fmla="*/ 251 w 1383"/>
                    <a:gd name="T99" fmla="*/ 1051 h 2835"/>
                    <a:gd name="T100" fmla="*/ 128 w 1383"/>
                    <a:gd name="T101" fmla="*/ 1014 h 2835"/>
                    <a:gd name="T102" fmla="*/ 0 w 1383"/>
                    <a:gd name="T103" fmla="*/ 90 h 2835"/>
                    <a:gd name="T104" fmla="*/ 166 w 1383"/>
                    <a:gd name="T105" fmla="*/ 37 h 2835"/>
                    <a:gd name="T106" fmla="*/ 320 w 1383"/>
                    <a:gd name="T107" fmla="*/ 10 h 2835"/>
                    <a:gd name="T108" fmla="*/ 459 w 1383"/>
                    <a:gd name="T109" fmla="*/ 0 h 2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3" h="2835">
                      <a:moveTo>
                        <a:pt x="459" y="0"/>
                      </a:moveTo>
                      <a:lnTo>
                        <a:pt x="582" y="16"/>
                      </a:lnTo>
                      <a:lnTo>
                        <a:pt x="699" y="48"/>
                      </a:lnTo>
                      <a:lnTo>
                        <a:pt x="801" y="96"/>
                      </a:lnTo>
                      <a:lnTo>
                        <a:pt x="897" y="160"/>
                      </a:lnTo>
                      <a:lnTo>
                        <a:pt x="977" y="240"/>
                      </a:lnTo>
                      <a:lnTo>
                        <a:pt x="1052" y="325"/>
                      </a:lnTo>
                      <a:lnTo>
                        <a:pt x="1110" y="427"/>
                      </a:lnTo>
                      <a:lnTo>
                        <a:pt x="1169" y="534"/>
                      </a:lnTo>
                      <a:lnTo>
                        <a:pt x="1212" y="646"/>
                      </a:lnTo>
                      <a:lnTo>
                        <a:pt x="1255" y="763"/>
                      </a:lnTo>
                      <a:lnTo>
                        <a:pt x="1287" y="881"/>
                      </a:lnTo>
                      <a:lnTo>
                        <a:pt x="1313" y="998"/>
                      </a:lnTo>
                      <a:lnTo>
                        <a:pt x="1335" y="1121"/>
                      </a:lnTo>
                      <a:lnTo>
                        <a:pt x="1351" y="1233"/>
                      </a:lnTo>
                      <a:lnTo>
                        <a:pt x="1367" y="1345"/>
                      </a:lnTo>
                      <a:lnTo>
                        <a:pt x="1372" y="1452"/>
                      </a:lnTo>
                      <a:lnTo>
                        <a:pt x="1377" y="1548"/>
                      </a:lnTo>
                      <a:lnTo>
                        <a:pt x="1383" y="1633"/>
                      </a:lnTo>
                      <a:lnTo>
                        <a:pt x="1383" y="1708"/>
                      </a:lnTo>
                      <a:lnTo>
                        <a:pt x="1383" y="1772"/>
                      </a:lnTo>
                      <a:lnTo>
                        <a:pt x="1383" y="1815"/>
                      </a:lnTo>
                      <a:lnTo>
                        <a:pt x="1383" y="1847"/>
                      </a:lnTo>
                      <a:lnTo>
                        <a:pt x="1383" y="1852"/>
                      </a:lnTo>
                      <a:lnTo>
                        <a:pt x="1287" y="1975"/>
                      </a:lnTo>
                      <a:lnTo>
                        <a:pt x="1212" y="2109"/>
                      </a:lnTo>
                      <a:lnTo>
                        <a:pt x="1164" y="2242"/>
                      </a:lnTo>
                      <a:lnTo>
                        <a:pt x="1127" y="2370"/>
                      </a:lnTo>
                      <a:lnTo>
                        <a:pt x="1105" y="2493"/>
                      </a:lnTo>
                      <a:lnTo>
                        <a:pt x="1094" y="2605"/>
                      </a:lnTo>
                      <a:lnTo>
                        <a:pt x="1094" y="2696"/>
                      </a:lnTo>
                      <a:lnTo>
                        <a:pt x="1094" y="2771"/>
                      </a:lnTo>
                      <a:lnTo>
                        <a:pt x="1100" y="2819"/>
                      </a:lnTo>
                      <a:lnTo>
                        <a:pt x="1100" y="2835"/>
                      </a:lnTo>
                      <a:lnTo>
                        <a:pt x="870" y="2482"/>
                      </a:lnTo>
                      <a:lnTo>
                        <a:pt x="844" y="2413"/>
                      </a:lnTo>
                      <a:lnTo>
                        <a:pt x="828" y="2344"/>
                      </a:lnTo>
                      <a:lnTo>
                        <a:pt x="822" y="2274"/>
                      </a:lnTo>
                      <a:lnTo>
                        <a:pt x="817" y="2189"/>
                      </a:lnTo>
                      <a:lnTo>
                        <a:pt x="806" y="2093"/>
                      </a:lnTo>
                      <a:lnTo>
                        <a:pt x="790" y="1986"/>
                      </a:lnTo>
                      <a:lnTo>
                        <a:pt x="769" y="1868"/>
                      </a:lnTo>
                      <a:lnTo>
                        <a:pt x="737" y="1746"/>
                      </a:lnTo>
                      <a:lnTo>
                        <a:pt x="699" y="1623"/>
                      </a:lnTo>
                      <a:lnTo>
                        <a:pt x="651" y="1505"/>
                      </a:lnTo>
                      <a:lnTo>
                        <a:pt x="598" y="1388"/>
                      </a:lnTo>
                      <a:lnTo>
                        <a:pt x="529" y="1286"/>
                      </a:lnTo>
                      <a:lnTo>
                        <a:pt x="449" y="1190"/>
                      </a:lnTo>
                      <a:lnTo>
                        <a:pt x="358" y="1110"/>
                      </a:lnTo>
                      <a:lnTo>
                        <a:pt x="251" y="1051"/>
                      </a:lnTo>
                      <a:lnTo>
                        <a:pt x="128" y="1014"/>
                      </a:lnTo>
                      <a:lnTo>
                        <a:pt x="0" y="90"/>
                      </a:lnTo>
                      <a:lnTo>
                        <a:pt x="166" y="37"/>
                      </a:lnTo>
                      <a:lnTo>
                        <a:pt x="320" y="10"/>
                      </a:lnTo>
                      <a:lnTo>
                        <a:pt x="459" y="0"/>
                      </a:lnTo>
                      <a:close/>
                    </a:path>
                  </a:pathLst>
                </a:custGeom>
                <a:solidFill>
                  <a:schemeClr val="tx1">
                    <a:lumMod val="85000"/>
                    <a:lumOff val="1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56" name="Freeform 30"/>
                <p:cNvSpPr>
                  <a:spLocks/>
                </p:cNvSpPr>
                <p:nvPr/>
              </p:nvSpPr>
              <p:spPr bwMode="auto">
                <a:xfrm>
                  <a:off x="4983393" y="3241249"/>
                  <a:ext cx="149362" cy="290685"/>
                </a:xfrm>
                <a:custGeom>
                  <a:avLst/>
                  <a:gdLst>
                    <a:gd name="T0" fmla="*/ 288 w 576"/>
                    <a:gd name="T1" fmla="*/ 0 h 1121"/>
                    <a:gd name="T2" fmla="*/ 288 w 576"/>
                    <a:gd name="T3" fmla="*/ 0 h 1121"/>
                    <a:gd name="T4" fmla="*/ 379 w 576"/>
                    <a:gd name="T5" fmla="*/ 16 h 1121"/>
                    <a:gd name="T6" fmla="*/ 454 w 576"/>
                    <a:gd name="T7" fmla="*/ 53 h 1121"/>
                    <a:gd name="T8" fmla="*/ 518 w 576"/>
                    <a:gd name="T9" fmla="*/ 112 h 1121"/>
                    <a:gd name="T10" fmla="*/ 555 w 576"/>
                    <a:gd name="T11" fmla="*/ 187 h 1121"/>
                    <a:gd name="T12" fmla="*/ 576 w 576"/>
                    <a:gd name="T13" fmla="*/ 272 h 1121"/>
                    <a:gd name="T14" fmla="*/ 566 w 576"/>
                    <a:gd name="T15" fmla="*/ 363 h 1121"/>
                    <a:gd name="T16" fmla="*/ 411 w 576"/>
                    <a:gd name="T17" fmla="*/ 993 h 1121"/>
                    <a:gd name="T18" fmla="*/ 389 w 576"/>
                    <a:gd name="T19" fmla="*/ 1046 h 1121"/>
                    <a:gd name="T20" fmla="*/ 352 w 576"/>
                    <a:gd name="T21" fmla="*/ 1084 h 1121"/>
                    <a:gd name="T22" fmla="*/ 304 w 576"/>
                    <a:gd name="T23" fmla="*/ 1111 h 1121"/>
                    <a:gd name="T24" fmla="*/ 245 w 576"/>
                    <a:gd name="T25" fmla="*/ 1121 h 1121"/>
                    <a:gd name="T26" fmla="*/ 187 w 576"/>
                    <a:gd name="T27" fmla="*/ 1111 h 1121"/>
                    <a:gd name="T28" fmla="*/ 133 w 576"/>
                    <a:gd name="T29" fmla="*/ 1078 h 1121"/>
                    <a:gd name="T30" fmla="*/ 101 w 576"/>
                    <a:gd name="T31" fmla="*/ 1030 h 1121"/>
                    <a:gd name="T32" fmla="*/ 80 w 576"/>
                    <a:gd name="T33" fmla="*/ 972 h 1121"/>
                    <a:gd name="T34" fmla="*/ 0 w 576"/>
                    <a:gd name="T35" fmla="*/ 326 h 1121"/>
                    <a:gd name="T36" fmla="*/ 0 w 576"/>
                    <a:gd name="T37" fmla="*/ 240 h 1121"/>
                    <a:gd name="T38" fmla="*/ 26 w 576"/>
                    <a:gd name="T39" fmla="*/ 165 h 1121"/>
                    <a:gd name="T40" fmla="*/ 69 w 576"/>
                    <a:gd name="T41" fmla="*/ 101 h 1121"/>
                    <a:gd name="T42" fmla="*/ 128 w 576"/>
                    <a:gd name="T43" fmla="*/ 48 h 1121"/>
                    <a:gd name="T44" fmla="*/ 203 w 576"/>
                    <a:gd name="T45" fmla="*/ 16 h 1121"/>
                    <a:gd name="T46" fmla="*/ 288 w 576"/>
                    <a:gd name="T47" fmla="*/ 0 h 1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76" h="1121">
                      <a:moveTo>
                        <a:pt x="288" y="0"/>
                      </a:moveTo>
                      <a:lnTo>
                        <a:pt x="288" y="0"/>
                      </a:lnTo>
                      <a:lnTo>
                        <a:pt x="379" y="16"/>
                      </a:lnTo>
                      <a:lnTo>
                        <a:pt x="454" y="53"/>
                      </a:lnTo>
                      <a:lnTo>
                        <a:pt x="518" y="112"/>
                      </a:lnTo>
                      <a:lnTo>
                        <a:pt x="555" y="187"/>
                      </a:lnTo>
                      <a:lnTo>
                        <a:pt x="576" y="272"/>
                      </a:lnTo>
                      <a:lnTo>
                        <a:pt x="566" y="363"/>
                      </a:lnTo>
                      <a:lnTo>
                        <a:pt x="411" y="993"/>
                      </a:lnTo>
                      <a:lnTo>
                        <a:pt x="389" y="1046"/>
                      </a:lnTo>
                      <a:lnTo>
                        <a:pt x="352" y="1084"/>
                      </a:lnTo>
                      <a:lnTo>
                        <a:pt x="304" y="1111"/>
                      </a:lnTo>
                      <a:lnTo>
                        <a:pt x="245" y="1121"/>
                      </a:lnTo>
                      <a:lnTo>
                        <a:pt x="187" y="1111"/>
                      </a:lnTo>
                      <a:lnTo>
                        <a:pt x="133" y="1078"/>
                      </a:lnTo>
                      <a:lnTo>
                        <a:pt x="101" y="1030"/>
                      </a:lnTo>
                      <a:lnTo>
                        <a:pt x="80" y="972"/>
                      </a:lnTo>
                      <a:lnTo>
                        <a:pt x="0" y="326"/>
                      </a:lnTo>
                      <a:lnTo>
                        <a:pt x="0" y="240"/>
                      </a:lnTo>
                      <a:lnTo>
                        <a:pt x="26" y="165"/>
                      </a:lnTo>
                      <a:lnTo>
                        <a:pt x="69" y="101"/>
                      </a:lnTo>
                      <a:lnTo>
                        <a:pt x="128" y="48"/>
                      </a:lnTo>
                      <a:lnTo>
                        <a:pt x="203" y="16"/>
                      </a:lnTo>
                      <a:lnTo>
                        <a:pt x="288"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57" name="Freeform 31"/>
                <p:cNvSpPr>
                  <a:spLocks/>
                </p:cNvSpPr>
                <p:nvPr/>
              </p:nvSpPr>
              <p:spPr bwMode="auto">
                <a:xfrm>
                  <a:off x="4004764" y="2479660"/>
                  <a:ext cx="984075" cy="871017"/>
                </a:xfrm>
                <a:custGeom>
                  <a:avLst/>
                  <a:gdLst>
                    <a:gd name="T0" fmla="*/ 2477 w 3795"/>
                    <a:gd name="T1" fmla="*/ 6 h 3359"/>
                    <a:gd name="T2" fmla="*/ 2861 w 3795"/>
                    <a:gd name="T3" fmla="*/ 59 h 3359"/>
                    <a:gd name="T4" fmla="*/ 3176 w 3795"/>
                    <a:gd name="T5" fmla="*/ 166 h 3359"/>
                    <a:gd name="T6" fmla="*/ 3416 w 3795"/>
                    <a:gd name="T7" fmla="*/ 310 h 3359"/>
                    <a:gd name="T8" fmla="*/ 3598 w 3795"/>
                    <a:gd name="T9" fmla="*/ 465 h 3359"/>
                    <a:gd name="T10" fmla="*/ 3715 w 3795"/>
                    <a:gd name="T11" fmla="*/ 630 h 3359"/>
                    <a:gd name="T12" fmla="*/ 3779 w 3795"/>
                    <a:gd name="T13" fmla="*/ 775 h 3359"/>
                    <a:gd name="T14" fmla="*/ 3795 w 3795"/>
                    <a:gd name="T15" fmla="*/ 951 h 3359"/>
                    <a:gd name="T16" fmla="*/ 3768 w 3795"/>
                    <a:gd name="T17" fmla="*/ 1170 h 3359"/>
                    <a:gd name="T18" fmla="*/ 3683 w 3795"/>
                    <a:gd name="T19" fmla="*/ 1362 h 3359"/>
                    <a:gd name="T20" fmla="*/ 3528 w 3795"/>
                    <a:gd name="T21" fmla="*/ 1533 h 3359"/>
                    <a:gd name="T22" fmla="*/ 3304 w 3795"/>
                    <a:gd name="T23" fmla="*/ 1666 h 3359"/>
                    <a:gd name="T24" fmla="*/ 2989 w 3795"/>
                    <a:gd name="T25" fmla="*/ 1762 h 3359"/>
                    <a:gd name="T26" fmla="*/ 2589 w 3795"/>
                    <a:gd name="T27" fmla="*/ 1810 h 3359"/>
                    <a:gd name="T28" fmla="*/ 2204 w 3795"/>
                    <a:gd name="T29" fmla="*/ 1816 h 3359"/>
                    <a:gd name="T30" fmla="*/ 1911 w 3795"/>
                    <a:gd name="T31" fmla="*/ 1789 h 3359"/>
                    <a:gd name="T32" fmla="*/ 1617 w 3795"/>
                    <a:gd name="T33" fmla="*/ 1784 h 3359"/>
                    <a:gd name="T34" fmla="*/ 1313 w 3795"/>
                    <a:gd name="T35" fmla="*/ 1826 h 3359"/>
                    <a:gd name="T36" fmla="*/ 993 w 3795"/>
                    <a:gd name="T37" fmla="*/ 1960 h 3359"/>
                    <a:gd name="T38" fmla="*/ 790 w 3795"/>
                    <a:gd name="T39" fmla="*/ 2131 h 3359"/>
                    <a:gd name="T40" fmla="*/ 667 w 3795"/>
                    <a:gd name="T41" fmla="*/ 2350 h 3359"/>
                    <a:gd name="T42" fmla="*/ 598 w 3795"/>
                    <a:gd name="T43" fmla="*/ 2579 h 3359"/>
                    <a:gd name="T44" fmla="*/ 566 w 3795"/>
                    <a:gd name="T45" fmla="*/ 2793 h 3359"/>
                    <a:gd name="T46" fmla="*/ 566 w 3795"/>
                    <a:gd name="T47" fmla="*/ 2964 h 3359"/>
                    <a:gd name="T48" fmla="*/ 571 w 3795"/>
                    <a:gd name="T49" fmla="*/ 3065 h 3359"/>
                    <a:gd name="T50" fmla="*/ 293 w 3795"/>
                    <a:gd name="T51" fmla="*/ 3359 h 3359"/>
                    <a:gd name="T52" fmla="*/ 293 w 3795"/>
                    <a:gd name="T53" fmla="*/ 3284 h 3359"/>
                    <a:gd name="T54" fmla="*/ 277 w 3795"/>
                    <a:gd name="T55" fmla="*/ 3092 h 3359"/>
                    <a:gd name="T56" fmla="*/ 235 w 3795"/>
                    <a:gd name="T57" fmla="*/ 2846 h 3359"/>
                    <a:gd name="T58" fmla="*/ 149 w 3795"/>
                    <a:gd name="T59" fmla="*/ 2590 h 3359"/>
                    <a:gd name="T60" fmla="*/ 16 w 3795"/>
                    <a:gd name="T61" fmla="*/ 2376 h 3359"/>
                    <a:gd name="T62" fmla="*/ 10 w 3795"/>
                    <a:gd name="T63" fmla="*/ 2328 h 3359"/>
                    <a:gd name="T64" fmla="*/ 0 w 3795"/>
                    <a:gd name="T65" fmla="*/ 2184 h 3359"/>
                    <a:gd name="T66" fmla="*/ 10 w 3795"/>
                    <a:gd name="T67" fmla="*/ 1965 h 3359"/>
                    <a:gd name="T68" fmla="*/ 43 w 3795"/>
                    <a:gd name="T69" fmla="*/ 1698 h 3359"/>
                    <a:gd name="T70" fmla="*/ 123 w 3795"/>
                    <a:gd name="T71" fmla="*/ 1399 h 3359"/>
                    <a:gd name="T72" fmla="*/ 261 w 3795"/>
                    <a:gd name="T73" fmla="*/ 1090 h 3359"/>
                    <a:gd name="T74" fmla="*/ 475 w 3795"/>
                    <a:gd name="T75" fmla="*/ 780 h 3359"/>
                    <a:gd name="T76" fmla="*/ 774 w 3795"/>
                    <a:gd name="T77" fmla="*/ 502 h 3359"/>
                    <a:gd name="T78" fmla="*/ 726 w 3795"/>
                    <a:gd name="T79" fmla="*/ 289 h 3359"/>
                    <a:gd name="T80" fmla="*/ 1094 w 3795"/>
                    <a:gd name="T81" fmla="*/ 171 h 3359"/>
                    <a:gd name="T82" fmla="*/ 1510 w 3795"/>
                    <a:gd name="T83" fmla="*/ 81 h 3359"/>
                    <a:gd name="T84" fmla="*/ 1911 w 3795"/>
                    <a:gd name="T85" fmla="*/ 22 h 3359"/>
                    <a:gd name="T86" fmla="*/ 2252 w 3795"/>
                    <a:gd name="T87" fmla="*/ 0 h 3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795" h="3359">
                      <a:moveTo>
                        <a:pt x="2252" y="0"/>
                      </a:moveTo>
                      <a:lnTo>
                        <a:pt x="2477" y="6"/>
                      </a:lnTo>
                      <a:lnTo>
                        <a:pt x="2679" y="27"/>
                      </a:lnTo>
                      <a:lnTo>
                        <a:pt x="2861" y="59"/>
                      </a:lnTo>
                      <a:lnTo>
                        <a:pt x="3026" y="107"/>
                      </a:lnTo>
                      <a:lnTo>
                        <a:pt x="3176" y="166"/>
                      </a:lnTo>
                      <a:lnTo>
                        <a:pt x="3304" y="235"/>
                      </a:lnTo>
                      <a:lnTo>
                        <a:pt x="3416" y="310"/>
                      </a:lnTo>
                      <a:lnTo>
                        <a:pt x="3512" y="385"/>
                      </a:lnTo>
                      <a:lnTo>
                        <a:pt x="3598" y="465"/>
                      </a:lnTo>
                      <a:lnTo>
                        <a:pt x="3662" y="550"/>
                      </a:lnTo>
                      <a:lnTo>
                        <a:pt x="3715" y="630"/>
                      </a:lnTo>
                      <a:lnTo>
                        <a:pt x="3752" y="705"/>
                      </a:lnTo>
                      <a:lnTo>
                        <a:pt x="3779" y="775"/>
                      </a:lnTo>
                      <a:lnTo>
                        <a:pt x="3790" y="839"/>
                      </a:lnTo>
                      <a:lnTo>
                        <a:pt x="3795" y="951"/>
                      </a:lnTo>
                      <a:lnTo>
                        <a:pt x="3790" y="1063"/>
                      </a:lnTo>
                      <a:lnTo>
                        <a:pt x="3768" y="1170"/>
                      </a:lnTo>
                      <a:lnTo>
                        <a:pt x="3736" y="1271"/>
                      </a:lnTo>
                      <a:lnTo>
                        <a:pt x="3683" y="1362"/>
                      </a:lnTo>
                      <a:lnTo>
                        <a:pt x="3619" y="1453"/>
                      </a:lnTo>
                      <a:lnTo>
                        <a:pt x="3528" y="1533"/>
                      </a:lnTo>
                      <a:lnTo>
                        <a:pt x="3427" y="1602"/>
                      </a:lnTo>
                      <a:lnTo>
                        <a:pt x="3304" y="1666"/>
                      </a:lnTo>
                      <a:lnTo>
                        <a:pt x="3155" y="1720"/>
                      </a:lnTo>
                      <a:lnTo>
                        <a:pt x="2989" y="1762"/>
                      </a:lnTo>
                      <a:lnTo>
                        <a:pt x="2802" y="1794"/>
                      </a:lnTo>
                      <a:lnTo>
                        <a:pt x="2589" y="1810"/>
                      </a:lnTo>
                      <a:lnTo>
                        <a:pt x="2349" y="1821"/>
                      </a:lnTo>
                      <a:lnTo>
                        <a:pt x="2204" y="1816"/>
                      </a:lnTo>
                      <a:lnTo>
                        <a:pt x="2060" y="1805"/>
                      </a:lnTo>
                      <a:lnTo>
                        <a:pt x="1911" y="1789"/>
                      </a:lnTo>
                      <a:lnTo>
                        <a:pt x="1767" y="1784"/>
                      </a:lnTo>
                      <a:lnTo>
                        <a:pt x="1617" y="1784"/>
                      </a:lnTo>
                      <a:lnTo>
                        <a:pt x="1468" y="1794"/>
                      </a:lnTo>
                      <a:lnTo>
                        <a:pt x="1313" y="1826"/>
                      </a:lnTo>
                      <a:lnTo>
                        <a:pt x="1153" y="1880"/>
                      </a:lnTo>
                      <a:lnTo>
                        <a:pt x="993" y="1960"/>
                      </a:lnTo>
                      <a:lnTo>
                        <a:pt x="881" y="2040"/>
                      </a:lnTo>
                      <a:lnTo>
                        <a:pt x="790" y="2131"/>
                      </a:lnTo>
                      <a:lnTo>
                        <a:pt x="720" y="2238"/>
                      </a:lnTo>
                      <a:lnTo>
                        <a:pt x="667" y="2350"/>
                      </a:lnTo>
                      <a:lnTo>
                        <a:pt x="624" y="2462"/>
                      </a:lnTo>
                      <a:lnTo>
                        <a:pt x="598" y="2579"/>
                      </a:lnTo>
                      <a:lnTo>
                        <a:pt x="576" y="2691"/>
                      </a:lnTo>
                      <a:lnTo>
                        <a:pt x="566" y="2793"/>
                      </a:lnTo>
                      <a:lnTo>
                        <a:pt x="566" y="2889"/>
                      </a:lnTo>
                      <a:lnTo>
                        <a:pt x="566" y="2964"/>
                      </a:lnTo>
                      <a:lnTo>
                        <a:pt x="571" y="3028"/>
                      </a:lnTo>
                      <a:lnTo>
                        <a:pt x="571" y="3065"/>
                      </a:lnTo>
                      <a:lnTo>
                        <a:pt x="576" y="3076"/>
                      </a:lnTo>
                      <a:lnTo>
                        <a:pt x="293" y="3359"/>
                      </a:lnTo>
                      <a:lnTo>
                        <a:pt x="293" y="3337"/>
                      </a:lnTo>
                      <a:lnTo>
                        <a:pt x="293" y="3284"/>
                      </a:lnTo>
                      <a:lnTo>
                        <a:pt x="288" y="3199"/>
                      </a:lnTo>
                      <a:lnTo>
                        <a:pt x="277" y="3092"/>
                      </a:lnTo>
                      <a:lnTo>
                        <a:pt x="261" y="2974"/>
                      </a:lnTo>
                      <a:lnTo>
                        <a:pt x="235" y="2846"/>
                      </a:lnTo>
                      <a:lnTo>
                        <a:pt x="197" y="2713"/>
                      </a:lnTo>
                      <a:lnTo>
                        <a:pt x="149" y="2590"/>
                      </a:lnTo>
                      <a:lnTo>
                        <a:pt x="91" y="2472"/>
                      </a:lnTo>
                      <a:lnTo>
                        <a:pt x="16" y="2376"/>
                      </a:lnTo>
                      <a:lnTo>
                        <a:pt x="10" y="2366"/>
                      </a:lnTo>
                      <a:lnTo>
                        <a:pt x="10" y="2328"/>
                      </a:lnTo>
                      <a:lnTo>
                        <a:pt x="5" y="2264"/>
                      </a:lnTo>
                      <a:lnTo>
                        <a:pt x="0" y="2184"/>
                      </a:lnTo>
                      <a:lnTo>
                        <a:pt x="0" y="2083"/>
                      </a:lnTo>
                      <a:lnTo>
                        <a:pt x="10" y="1965"/>
                      </a:lnTo>
                      <a:lnTo>
                        <a:pt x="21" y="1837"/>
                      </a:lnTo>
                      <a:lnTo>
                        <a:pt x="43" y="1698"/>
                      </a:lnTo>
                      <a:lnTo>
                        <a:pt x="75" y="1554"/>
                      </a:lnTo>
                      <a:lnTo>
                        <a:pt x="123" y="1399"/>
                      </a:lnTo>
                      <a:lnTo>
                        <a:pt x="181" y="1244"/>
                      </a:lnTo>
                      <a:lnTo>
                        <a:pt x="261" y="1090"/>
                      </a:lnTo>
                      <a:lnTo>
                        <a:pt x="357" y="935"/>
                      </a:lnTo>
                      <a:lnTo>
                        <a:pt x="475" y="780"/>
                      </a:lnTo>
                      <a:lnTo>
                        <a:pt x="614" y="636"/>
                      </a:lnTo>
                      <a:lnTo>
                        <a:pt x="774" y="502"/>
                      </a:lnTo>
                      <a:lnTo>
                        <a:pt x="566" y="363"/>
                      </a:lnTo>
                      <a:lnTo>
                        <a:pt x="726" y="289"/>
                      </a:lnTo>
                      <a:lnTo>
                        <a:pt x="902" y="225"/>
                      </a:lnTo>
                      <a:lnTo>
                        <a:pt x="1094" y="171"/>
                      </a:lnTo>
                      <a:lnTo>
                        <a:pt x="1302" y="123"/>
                      </a:lnTo>
                      <a:lnTo>
                        <a:pt x="1510" y="81"/>
                      </a:lnTo>
                      <a:lnTo>
                        <a:pt x="1713" y="48"/>
                      </a:lnTo>
                      <a:lnTo>
                        <a:pt x="1911" y="22"/>
                      </a:lnTo>
                      <a:lnTo>
                        <a:pt x="2092" y="6"/>
                      </a:lnTo>
                      <a:lnTo>
                        <a:pt x="2252" y="0"/>
                      </a:lnTo>
                      <a:close/>
                    </a:path>
                  </a:pathLst>
                </a:custGeom>
                <a:solidFill>
                  <a:schemeClr val="tx1">
                    <a:lumMod val="85000"/>
                    <a:lumOff val="1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58" name="Freeform 32"/>
                <p:cNvSpPr>
                  <a:spLocks/>
                </p:cNvSpPr>
                <p:nvPr/>
              </p:nvSpPr>
              <p:spPr bwMode="auto">
                <a:xfrm>
                  <a:off x="4004764" y="2609833"/>
                  <a:ext cx="740585" cy="740844"/>
                </a:xfrm>
                <a:custGeom>
                  <a:avLst/>
                  <a:gdLst>
                    <a:gd name="T0" fmla="*/ 667 w 2856"/>
                    <a:gd name="T1" fmla="*/ 166 h 2857"/>
                    <a:gd name="T2" fmla="*/ 534 w 2856"/>
                    <a:gd name="T3" fmla="*/ 481 h 2857"/>
                    <a:gd name="T4" fmla="*/ 475 w 2856"/>
                    <a:gd name="T5" fmla="*/ 764 h 2857"/>
                    <a:gd name="T6" fmla="*/ 464 w 2856"/>
                    <a:gd name="T7" fmla="*/ 988 h 2857"/>
                    <a:gd name="T8" fmla="*/ 475 w 2856"/>
                    <a:gd name="T9" fmla="*/ 1138 h 2857"/>
                    <a:gd name="T10" fmla="*/ 486 w 2856"/>
                    <a:gd name="T11" fmla="*/ 1196 h 2857"/>
                    <a:gd name="T12" fmla="*/ 817 w 2856"/>
                    <a:gd name="T13" fmla="*/ 1036 h 2857"/>
                    <a:gd name="T14" fmla="*/ 1121 w 2856"/>
                    <a:gd name="T15" fmla="*/ 972 h 2857"/>
                    <a:gd name="T16" fmla="*/ 1409 w 2856"/>
                    <a:gd name="T17" fmla="*/ 983 h 2857"/>
                    <a:gd name="T18" fmla="*/ 1681 w 2856"/>
                    <a:gd name="T19" fmla="*/ 1036 h 2857"/>
                    <a:gd name="T20" fmla="*/ 1954 w 2856"/>
                    <a:gd name="T21" fmla="*/ 1116 h 2857"/>
                    <a:gd name="T22" fmla="*/ 2236 w 2856"/>
                    <a:gd name="T23" fmla="*/ 1202 h 2857"/>
                    <a:gd name="T24" fmla="*/ 2530 w 2856"/>
                    <a:gd name="T25" fmla="*/ 1266 h 2857"/>
                    <a:gd name="T26" fmla="*/ 2856 w 2856"/>
                    <a:gd name="T27" fmla="*/ 1282 h 2857"/>
                    <a:gd name="T28" fmla="*/ 2530 w 2856"/>
                    <a:gd name="T29" fmla="*/ 1314 h 2857"/>
                    <a:gd name="T30" fmla="*/ 2204 w 2856"/>
                    <a:gd name="T31" fmla="*/ 1314 h 2857"/>
                    <a:gd name="T32" fmla="*/ 1911 w 2856"/>
                    <a:gd name="T33" fmla="*/ 1287 h 2857"/>
                    <a:gd name="T34" fmla="*/ 1617 w 2856"/>
                    <a:gd name="T35" fmla="*/ 1282 h 2857"/>
                    <a:gd name="T36" fmla="*/ 1313 w 2856"/>
                    <a:gd name="T37" fmla="*/ 1324 h 2857"/>
                    <a:gd name="T38" fmla="*/ 993 w 2856"/>
                    <a:gd name="T39" fmla="*/ 1458 h 2857"/>
                    <a:gd name="T40" fmla="*/ 790 w 2856"/>
                    <a:gd name="T41" fmla="*/ 1629 h 2857"/>
                    <a:gd name="T42" fmla="*/ 667 w 2856"/>
                    <a:gd name="T43" fmla="*/ 1848 h 2857"/>
                    <a:gd name="T44" fmla="*/ 598 w 2856"/>
                    <a:gd name="T45" fmla="*/ 2077 h 2857"/>
                    <a:gd name="T46" fmla="*/ 566 w 2856"/>
                    <a:gd name="T47" fmla="*/ 2291 h 2857"/>
                    <a:gd name="T48" fmla="*/ 566 w 2856"/>
                    <a:gd name="T49" fmla="*/ 2462 h 2857"/>
                    <a:gd name="T50" fmla="*/ 571 w 2856"/>
                    <a:gd name="T51" fmla="*/ 2563 h 2857"/>
                    <a:gd name="T52" fmla="*/ 293 w 2856"/>
                    <a:gd name="T53" fmla="*/ 2857 h 2857"/>
                    <a:gd name="T54" fmla="*/ 293 w 2856"/>
                    <a:gd name="T55" fmla="*/ 2782 h 2857"/>
                    <a:gd name="T56" fmla="*/ 277 w 2856"/>
                    <a:gd name="T57" fmla="*/ 2590 h 2857"/>
                    <a:gd name="T58" fmla="*/ 235 w 2856"/>
                    <a:gd name="T59" fmla="*/ 2344 h 2857"/>
                    <a:gd name="T60" fmla="*/ 149 w 2856"/>
                    <a:gd name="T61" fmla="*/ 2088 h 2857"/>
                    <a:gd name="T62" fmla="*/ 16 w 2856"/>
                    <a:gd name="T63" fmla="*/ 1874 h 2857"/>
                    <a:gd name="T64" fmla="*/ 10 w 2856"/>
                    <a:gd name="T65" fmla="*/ 1826 h 2857"/>
                    <a:gd name="T66" fmla="*/ 0 w 2856"/>
                    <a:gd name="T67" fmla="*/ 1682 h 2857"/>
                    <a:gd name="T68" fmla="*/ 10 w 2856"/>
                    <a:gd name="T69" fmla="*/ 1463 h 2857"/>
                    <a:gd name="T70" fmla="*/ 43 w 2856"/>
                    <a:gd name="T71" fmla="*/ 1196 h 2857"/>
                    <a:gd name="T72" fmla="*/ 123 w 2856"/>
                    <a:gd name="T73" fmla="*/ 897 h 2857"/>
                    <a:gd name="T74" fmla="*/ 261 w 2856"/>
                    <a:gd name="T75" fmla="*/ 588 h 2857"/>
                    <a:gd name="T76" fmla="*/ 475 w 2856"/>
                    <a:gd name="T77" fmla="*/ 278 h 2857"/>
                    <a:gd name="T78" fmla="*/ 774 w 2856"/>
                    <a:gd name="T79" fmla="*/ 0 h 2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56" h="2857">
                      <a:moveTo>
                        <a:pt x="774" y="0"/>
                      </a:moveTo>
                      <a:lnTo>
                        <a:pt x="667" y="166"/>
                      </a:lnTo>
                      <a:lnTo>
                        <a:pt x="592" y="326"/>
                      </a:lnTo>
                      <a:lnTo>
                        <a:pt x="534" y="481"/>
                      </a:lnTo>
                      <a:lnTo>
                        <a:pt x="496" y="630"/>
                      </a:lnTo>
                      <a:lnTo>
                        <a:pt x="475" y="764"/>
                      </a:lnTo>
                      <a:lnTo>
                        <a:pt x="464" y="887"/>
                      </a:lnTo>
                      <a:lnTo>
                        <a:pt x="464" y="988"/>
                      </a:lnTo>
                      <a:lnTo>
                        <a:pt x="470" y="1073"/>
                      </a:lnTo>
                      <a:lnTo>
                        <a:pt x="475" y="1138"/>
                      </a:lnTo>
                      <a:lnTo>
                        <a:pt x="486" y="1180"/>
                      </a:lnTo>
                      <a:lnTo>
                        <a:pt x="486" y="1196"/>
                      </a:lnTo>
                      <a:lnTo>
                        <a:pt x="656" y="1100"/>
                      </a:lnTo>
                      <a:lnTo>
                        <a:pt x="817" y="1036"/>
                      </a:lnTo>
                      <a:lnTo>
                        <a:pt x="971" y="993"/>
                      </a:lnTo>
                      <a:lnTo>
                        <a:pt x="1121" y="972"/>
                      </a:lnTo>
                      <a:lnTo>
                        <a:pt x="1265" y="972"/>
                      </a:lnTo>
                      <a:lnTo>
                        <a:pt x="1409" y="983"/>
                      </a:lnTo>
                      <a:lnTo>
                        <a:pt x="1542" y="1004"/>
                      </a:lnTo>
                      <a:lnTo>
                        <a:pt x="1681" y="1036"/>
                      </a:lnTo>
                      <a:lnTo>
                        <a:pt x="1815" y="1079"/>
                      </a:lnTo>
                      <a:lnTo>
                        <a:pt x="1954" y="1116"/>
                      </a:lnTo>
                      <a:lnTo>
                        <a:pt x="2092" y="1159"/>
                      </a:lnTo>
                      <a:lnTo>
                        <a:pt x="2236" y="1202"/>
                      </a:lnTo>
                      <a:lnTo>
                        <a:pt x="2381" y="1239"/>
                      </a:lnTo>
                      <a:lnTo>
                        <a:pt x="2530" y="1266"/>
                      </a:lnTo>
                      <a:lnTo>
                        <a:pt x="2690" y="1282"/>
                      </a:lnTo>
                      <a:lnTo>
                        <a:pt x="2856" y="1282"/>
                      </a:lnTo>
                      <a:lnTo>
                        <a:pt x="2701" y="1303"/>
                      </a:lnTo>
                      <a:lnTo>
                        <a:pt x="2530" y="1314"/>
                      </a:lnTo>
                      <a:lnTo>
                        <a:pt x="2349" y="1319"/>
                      </a:lnTo>
                      <a:lnTo>
                        <a:pt x="2204" y="1314"/>
                      </a:lnTo>
                      <a:lnTo>
                        <a:pt x="2060" y="1303"/>
                      </a:lnTo>
                      <a:lnTo>
                        <a:pt x="1911" y="1287"/>
                      </a:lnTo>
                      <a:lnTo>
                        <a:pt x="1767" y="1282"/>
                      </a:lnTo>
                      <a:lnTo>
                        <a:pt x="1617" y="1282"/>
                      </a:lnTo>
                      <a:lnTo>
                        <a:pt x="1468" y="1292"/>
                      </a:lnTo>
                      <a:lnTo>
                        <a:pt x="1313" y="1324"/>
                      </a:lnTo>
                      <a:lnTo>
                        <a:pt x="1153" y="1378"/>
                      </a:lnTo>
                      <a:lnTo>
                        <a:pt x="993" y="1458"/>
                      </a:lnTo>
                      <a:lnTo>
                        <a:pt x="881" y="1538"/>
                      </a:lnTo>
                      <a:lnTo>
                        <a:pt x="790" y="1629"/>
                      </a:lnTo>
                      <a:lnTo>
                        <a:pt x="720" y="1736"/>
                      </a:lnTo>
                      <a:lnTo>
                        <a:pt x="667" y="1848"/>
                      </a:lnTo>
                      <a:lnTo>
                        <a:pt x="624" y="1960"/>
                      </a:lnTo>
                      <a:lnTo>
                        <a:pt x="598" y="2077"/>
                      </a:lnTo>
                      <a:lnTo>
                        <a:pt x="576" y="2189"/>
                      </a:lnTo>
                      <a:lnTo>
                        <a:pt x="566" y="2291"/>
                      </a:lnTo>
                      <a:lnTo>
                        <a:pt x="566" y="2387"/>
                      </a:lnTo>
                      <a:lnTo>
                        <a:pt x="566" y="2462"/>
                      </a:lnTo>
                      <a:lnTo>
                        <a:pt x="571" y="2526"/>
                      </a:lnTo>
                      <a:lnTo>
                        <a:pt x="571" y="2563"/>
                      </a:lnTo>
                      <a:lnTo>
                        <a:pt x="576" y="2574"/>
                      </a:lnTo>
                      <a:lnTo>
                        <a:pt x="293" y="2857"/>
                      </a:lnTo>
                      <a:lnTo>
                        <a:pt x="293" y="2835"/>
                      </a:lnTo>
                      <a:lnTo>
                        <a:pt x="293" y="2782"/>
                      </a:lnTo>
                      <a:lnTo>
                        <a:pt x="288" y="2697"/>
                      </a:lnTo>
                      <a:lnTo>
                        <a:pt x="277" y="2590"/>
                      </a:lnTo>
                      <a:lnTo>
                        <a:pt x="261" y="2472"/>
                      </a:lnTo>
                      <a:lnTo>
                        <a:pt x="235" y="2344"/>
                      </a:lnTo>
                      <a:lnTo>
                        <a:pt x="197" y="2211"/>
                      </a:lnTo>
                      <a:lnTo>
                        <a:pt x="149" y="2088"/>
                      </a:lnTo>
                      <a:lnTo>
                        <a:pt x="91" y="1970"/>
                      </a:lnTo>
                      <a:lnTo>
                        <a:pt x="16" y="1874"/>
                      </a:lnTo>
                      <a:lnTo>
                        <a:pt x="10" y="1864"/>
                      </a:lnTo>
                      <a:lnTo>
                        <a:pt x="10" y="1826"/>
                      </a:lnTo>
                      <a:lnTo>
                        <a:pt x="5" y="1762"/>
                      </a:lnTo>
                      <a:lnTo>
                        <a:pt x="0" y="1682"/>
                      </a:lnTo>
                      <a:lnTo>
                        <a:pt x="0" y="1581"/>
                      </a:lnTo>
                      <a:lnTo>
                        <a:pt x="10" y="1463"/>
                      </a:lnTo>
                      <a:lnTo>
                        <a:pt x="21" y="1335"/>
                      </a:lnTo>
                      <a:lnTo>
                        <a:pt x="43" y="1196"/>
                      </a:lnTo>
                      <a:lnTo>
                        <a:pt x="75" y="1052"/>
                      </a:lnTo>
                      <a:lnTo>
                        <a:pt x="123" y="897"/>
                      </a:lnTo>
                      <a:lnTo>
                        <a:pt x="181" y="742"/>
                      </a:lnTo>
                      <a:lnTo>
                        <a:pt x="261" y="588"/>
                      </a:lnTo>
                      <a:lnTo>
                        <a:pt x="357" y="433"/>
                      </a:lnTo>
                      <a:lnTo>
                        <a:pt x="475" y="278"/>
                      </a:lnTo>
                      <a:lnTo>
                        <a:pt x="614" y="134"/>
                      </a:lnTo>
                      <a:lnTo>
                        <a:pt x="774" y="0"/>
                      </a:lnTo>
                      <a:close/>
                    </a:path>
                  </a:pathLst>
                </a:custGeom>
                <a:solidFill>
                  <a:schemeClr val="tx1">
                    <a:lumMod val="85000"/>
                    <a:lumOff val="1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59" name="Freeform 33"/>
                <p:cNvSpPr>
                  <a:spLocks/>
                </p:cNvSpPr>
                <p:nvPr/>
              </p:nvSpPr>
              <p:spPr bwMode="auto">
                <a:xfrm>
                  <a:off x="4044956" y="3241249"/>
                  <a:ext cx="149362" cy="290685"/>
                </a:xfrm>
                <a:custGeom>
                  <a:avLst/>
                  <a:gdLst>
                    <a:gd name="T0" fmla="*/ 288 w 576"/>
                    <a:gd name="T1" fmla="*/ 0 h 1121"/>
                    <a:gd name="T2" fmla="*/ 288 w 576"/>
                    <a:gd name="T3" fmla="*/ 0 h 1121"/>
                    <a:gd name="T4" fmla="*/ 373 w 576"/>
                    <a:gd name="T5" fmla="*/ 16 h 1121"/>
                    <a:gd name="T6" fmla="*/ 448 w 576"/>
                    <a:gd name="T7" fmla="*/ 48 h 1121"/>
                    <a:gd name="T8" fmla="*/ 507 w 576"/>
                    <a:gd name="T9" fmla="*/ 101 h 1121"/>
                    <a:gd name="T10" fmla="*/ 549 w 576"/>
                    <a:gd name="T11" fmla="*/ 165 h 1121"/>
                    <a:gd name="T12" fmla="*/ 576 w 576"/>
                    <a:gd name="T13" fmla="*/ 240 h 1121"/>
                    <a:gd name="T14" fmla="*/ 576 w 576"/>
                    <a:gd name="T15" fmla="*/ 326 h 1121"/>
                    <a:gd name="T16" fmla="*/ 496 w 576"/>
                    <a:gd name="T17" fmla="*/ 972 h 1121"/>
                    <a:gd name="T18" fmla="*/ 475 w 576"/>
                    <a:gd name="T19" fmla="*/ 1030 h 1121"/>
                    <a:gd name="T20" fmla="*/ 443 w 576"/>
                    <a:gd name="T21" fmla="*/ 1078 h 1121"/>
                    <a:gd name="T22" fmla="*/ 389 w 576"/>
                    <a:gd name="T23" fmla="*/ 1111 h 1121"/>
                    <a:gd name="T24" fmla="*/ 331 w 576"/>
                    <a:gd name="T25" fmla="*/ 1121 h 1121"/>
                    <a:gd name="T26" fmla="*/ 272 w 576"/>
                    <a:gd name="T27" fmla="*/ 1111 h 1121"/>
                    <a:gd name="T28" fmla="*/ 224 w 576"/>
                    <a:gd name="T29" fmla="*/ 1084 h 1121"/>
                    <a:gd name="T30" fmla="*/ 186 w 576"/>
                    <a:gd name="T31" fmla="*/ 1046 h 1121"/>
                    <a:gd name="T32" fmla="*/ 165 w 576"/>
                    <a:gd name="T33" fmla="*/ 993 h 1121"/>
                    <a:gd name="T34" fmla="*/ 10 w 576"/>
                    <a:gd name="T35" fmla="*/ 363 h 1121"/>
                    <a:gd name="T36" fmla="*/ 0 w 576"/>
                    <a:gd name="T37" fmla="*/ 272 h 1121"/>
                    <a:gd name="T38" fmla="*/ 21 w 576"/>
                    <a:gd name="T39" fmla="*/ 187 h 1121"/>
                    <a:gd name="T40" fmla="*/ 58 w 576"/>
                    <a:gd name="T41" fmla="*/ 112 h 1121"/>
                    <a:gd name="T42" fmla="*/ 122 w 576"/>
                    <a:gd name="T43" fmla="*/ 53 h 1121"/>
                    <a:gd name="T44" fmla="*/ 197 w 576"/>
                    <a:gd name="T45" fmla="*/ 16 h 1121"/>
                    <a:gd name="T46" fmla="*/ 288 w 576"/>
                    <a:gd name="T47" fmla="*/ 0 h 1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76" h="1121">
                      <a:moveTo>
                        <a:pt x="288" y="0"/>
                      </a:moveTo>
                      <a:lnTo>
                        <a:pt x="288" y="0"/>
                      </a:lnTo>
                      <a:lnTo>
                        <a:pt x="373" y="16"/>
                      </a:lnTo>
                      <a:lnTo>
                        <a:pt x="448" y="48"/>
                      </a:lnTo>
                      <a:lnTo>
                        <a:pt x="507" y="101"/>
                      </a:lnTo>
                      <a:lnTo>
                        <a:pt x="549" y="165"/>
                      </a:lnTo>
                      <a:lnTo>
                        <a:pt x="576" y="240"/>
                      </a:lnTo>
                      <a:lnTo>
                        <a:pt x="576" y="326"/>
                      </a:lnTo>
                      <a:lnTo>
                        <a:pt x="496" y="972"/>
                      </a:lnTo>
                      <a:lnTo>
                        <a:pt x="475" y="1030"/>
                      </a:lnTo>
                      <a:lnTo>
                        <a:pt x="443" y="1078"/>
                      </a:lnTo>
                      <a:lnTo>
                        <a:pt x="389" y="1111"/>
                      </a:lnTo>
                      <a:lnTo>
                        <a:pt x="331" y="1121"/>
                      </a:lnTo>
                      <a:lnTo>
                        <a:pt x="272" y="1111"/>
                      </a:lnTo>
                      <a:lnTo>
                        <a:pt x="224" y="1084"/>
                      </a:lnTo>
                      <a:lnTo>
                        <a:pt x="186" y="1046"/>
                      </a:lnTo>
                      <a:lnTo>
                        <a:pt x="165" y="993"/>
                      </a:lnTo>
                      <a:lnTo>
                        <a:pt x="10" y="363"/>
                      </a:lnTo>
                      <a:lnTo>
                        <a:pt x="0" y="272"/>
                      </a:lnTo>
                      <a:lnTo>
                        <a:pt x="21" y="187"/>
                      </a:lnTo>
                      <a:lnTo>
                        <a:pt x="58" y="112"/>
                      </a:lnTo>
                      <a:lnTo>
                        <a:pt x="122" y="53"/>
                      </a:lnTo>
                      <a:lnTo>
                        <a:pt x="197" y="16"/>
                      </a:lnTo>
                      <a:lnTo>
                        <a:pt x="288"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60" name="Freeform 34"/>
                <p:cNvSpPr>
                  <a:spLocks/>
                </p:cNvSpPr>
                <p:nvPr/>
              </p:nvSpPr>
              <p:spPr bwMode="auto">
                <a:xfrm>
                  <a:off x="4770242" y="4512119"/>
                  <a:ext cx="326469" cy="72088"/>
                </a:xfrm>
                <a:custGeom>
                  <a:avLst/>
                  <a:gdLst>
                    <a:gd name="T0" fmla="*/ 277 w 1259"/>
                    <a:gd name="T1" fmla="*/ 0 h 278"/>
                    <a:gd name="T2" fmla="*/ 982 w 1259"/>
                    <a:gd name="T3" fmla="*/ 0 h 278"/>
                    <a:gd name="T4" fmla="*/ 1067 w 1259"/>
                    <a:gd name="T5" fmla="*/ 11 h 278"/>
                    <a:gd name="T6" fmla="*/ 1142 w 1259"/>
                    <a:gd name="T7" fmla="*/ 54 h 278"/>
                    <a:gd name="T8" fmla="*/ 1206 w 1259"/>
                    <a:gd name="T9" fmla="*/ 112 h 278"/>
                    <a:gd name="T10" fmla="*/ 1243 w 1259"/>
                    <a:gd name="T11" fmla="*/ 187 h 278"/>
                    <a:gd name="T12" fmla="*/ 1259 w 1259"/>
                    <a:gd name="T13" fmla="*/ 278 h 278"/>
                    <a:gd name="T14" fmla="*/ 0 w 1259"/>
                    <a:gd name="T15" fmla="*/ 278 h 278"/>
                    <a:gd name="T16" fmla="*/ 16 w 1259"/>
                    <a:gd name="T17" fmla="*/ 187 h 278"/>
                    <a:gd name="T18" fmla="*/ 53 w 1259"/>
                    <a:gd name="T19" fmla="*/ 112 h 278"/>
                    <a:gd name="T20" fmla="*/ 117 w 1259"/>
                    <a:gd name="T21" fmla="*/ 54 h 278"/>
                    <a:gd name="T22" fmla="*/ 192 w 1259"/>
                    <a:gd name="T23" fmla="*/ 11 h 278"/>
                    <a:gd name="T24" fmla="*/ 277 w 1259"/>
                    <a:gd name="T25" fmla="*/ 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9" h="278">
                      <a:moveTo>
                        <a:pt x="277" y="0"/>
                      </a:moveTo>
                      <a:lnTo>
                        <a:pt x="982" y="0"/>
                      </a:lnTo>
                      <a:lnTo>
                        <a:pt x="1067" y="11"/>
                      </a:lnTo>
                      <a:lnTo>
                        <a:pt x="1142" y="54"/>
                      </a:lnTo>
                      <a:lnTo>
                        <a:pt x="1206" y="112"/>
                      </a:lnTo>
                      <a:lnTo>
                        <a:pt x="1243" y="187"/>
                      </a:lnTo>
                      <a:lnTo>
                        <a:pt x="1259" y="278"/>
                      </a:lnTo>
                      <a:lnTo>
                        <a:pt x="0" y="278"/>
                      </a:lnTo>
                      <a:lnTo>
                        <a:pt x="16" y="187"/>
                      </a:lnTo>
                      <a:lnTo>
                        <a:pt x="53" y="112"/>
                      </a:lnTo>
                      <a:lnTo>
                        <a:pt x="117" y="54"/>
                      </a:lnTo>
                      <a:lnTo>
                        <a:pt x="192" y="11"/>
                      </a:lnTo>
                      <a:lnTo>
                        <a:pt x="277" y="0"/>
                      </a:lnTo>
                      <a:close/>
                    </a:path>
                  </a:pathLst>
                </a:custGeom>
                <a:solidFill>
                  <a:schemeClr val="bg1">
                    <a:lumMod val="9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grpSp>
        </p:grpSp>
        <p:sp>
          <p:nvSpPr>
            <p:cNvPr id="23" name="Freeform 22"/>
            <p:cNvSpPr/>
            <p:nvPr/>
          </p:nvSpPr>
          <p:spPr>
            <a:xfrm>
              <a:off x="6027725" y="3472249"/>
              <a:ext cx="2102357" cy="2102357"/>
            </a:xfrm>
            <a:custGeom>
              <a:avLst/>
              <a:gdLst>
                <a:gd name="connsiteX0" fmla="*/ 2100648 w 2100648"/>
                <a:gd name="connsiteY0" fmla="*/ 0 h 2026508"/>
                <a:gd name="connsiteX1" fmla="*/ 1334529 w 2100648"/>
                <a:gd name="connsiteY1" fmla="*/ 1556951 h 2026508"/>
                <a:gd name="connsiteX2" fmla="*/ 0 w 2100648"/>
                <a:gd name="connsiteY2" fmla="*/ 2026508 h 2026508"/>
                <a:gd name="connsiteX0" fmla="*/ 2100648 w 2100648"/>
                <a:gd name="connsiteY0" fmla="*/ 0 h 2026508"/>
                <a:gd name="connsiteX1" fmla="*/ 1334529 w 2100648"/>
                <a:gd name="connsiteY1" fmla="*/ 1556951 h 2026508"/>
                <a:gd name="connsiteX2" fmla="*/ 0 w 2100648"/>
                <a:gd name="connsiteY2" fmla="*/ 2026508 h 2026508"/>
                <a:gd name="connsiteX0" fmla="*/ 2100648 w 2100648"/>
                <a:gd name="connsiteY0" fmla="*/ 0 h 2026508"/>
                <a:gd name="connsiteX1" fmla="*/ 1334529 w 2100648"/>
                <a:gd name="connsiteY1" fmla="*/ 1556951 h 2026508"/>
                <a:gd name="connsiteX2" fmla="*/ 0 w 2100648"/>
                <a:gd name="connsiteY2" fmla="*/ 2026508 h 2026508"/>
                <a:gd name="connsiteX0" fmla="*/ 2113005 w 2113005"/>
                <a:gd name="connsiteY0" fmla="*/ 0 h 2113005"/>
                <a:gd name="connsiteX1" fmla="*/ 1346886 w 2113005"/>
                <a:gd name="connsiteY1" fmla="*/ 1556951 h 2113005"/>
                <a:gd name="connsiteX2" fmla="*/ 0 w 2113005"/>
                <a:gd name="connsiteY2" fmla="*/ 2113005 h 2113005"/>
                <a:gd name="connsiteX0" fmla="*/ 2113005 w 2113005"/>
                <a:gd name="connsiteY0" fmla="*/ 0 h 2113005"/>
                <a:gd name="connsiteX1" fmla="*/ 1346886 w 2113005"/>
                <a:gd name="connsiteY1" fmla="*/ 1556951 h 2113005"/>
                <a:gd name="connsiteX2" fmla="*/ 0 w 2113005"/>
                <a:gd name="connsiteY2" fmla="*/ 2113005 h 2113005"/>
                <a:gd name="connsiteX0" fmla="*/ 2113005 w 2113005"/>
                <a:gd name="connsiteY0" fmla="*/ 0 h 2113005"/>
                <a:gd name="connsiteX1" fmla="*/ 1346886 w 2113005"/>
                <a:gd name="connsiteY1" fmla="*/ 1556951 h 2113005"/>
                <a:gd name="connsiteX2" fmla="*/ 0 w 2113005"/>
                <a:gd name="connsiteY2" fmla="*/ 2113005 h 2113005"/>
                <a:gd name="connsiteX0" fmla="*/ 2113005 w 2113005"/>
                <a:gd name="connsiteY0" fmla="*/ 0 h 2113005"/>
                <a:gd name="connsiteX1" fmla="*/ 1346886 w 2113005"/>
                <a:gd name="connsiteY1" fmla="*/ 1556951 h 2113005"/>
                <a:gd name="connsiteX2" fmla="*/ 0 w 2113005"/>
                <a:gd name="connsiteY2" fmla="*/ 2113005 h 2113005"/>
                <a:gd name="connsiteX0" fmla="*/ 2113005 w 2113005"/>
                <a:gd name="connsiteY0" fmla="*/ 0 h 2113005"/>
                <a:gd name="connsiteX1" fmla="*/ 1346886 w 2113005"/>
                <a:gd name="connsiteY1" fmla="*/ 1556951 h 2113005"/>
                <a:gd name="connsiteX2" fmla="*/ 0 w 2113005"/>
                <a:gd name="connsiteY2" fmla="*/ 2113005 h 2113005"/>
                <a:gd name="connsiteX0" fmla="*/ 2113005 w 2113005"/>
                <a:gd name="connsiteY0" fmla="*/ 0 h 2113005"/>
                <a:gd name="connsiteX1" fmla="*/ 1346886 w 2113005"/>
                <a:gd name="connsiteY1" fmla="*/ 1556951 h 2113005"/>
                <a:gd name="connsiteX2" fmla="*/ 0 w 2113005"/>
                <a:gd name="connsiteY2" fmla="*/ 2113005 h 2113005"/>
                <a:gd name="connsiteX0" fmla="*/ 2113005 w 2113005"/>
                <a:gd name="connsiteY0" fmla="*/ 0 h 2113005"/>
                <a:gd name="connsiteX1" fmla="*/ 1346886 w 2113005"/>
                <a:gd name="connsiteY1" fmla="*/ 1556951 h 2113005"/>
                <a:gd name="connsiteX2" fmla="*/ 0 w 2113005"/>
                <a:gd name="connsiteY2" fmla="*/ 2113005 h 2113005"/>
                <a:gd name="connsiteX0" fmla="*/ 2113005 w 2113005"/>
                <a:gd name="connsiteY0" fmla="*/ 0 h 2113005"/>
                <a:gd name="connsiteX1" fmla="*/ 1297459 w 2113005"/>
                <a:gd name="connsiteY1" fmla="*/ 1519881 h 2113005"/>
                <a:gd name="connsiteX2" fmla="*/ 0 w 2113005"/>
                <a:gd name="connsiteY2" fmla="*/ 2113005 h 2113005"/>
                <a:gd name="connsiteX0" fmla="*/ 2113005 w 2113005"/>
                <a:gd name="connsiteY0" fmla="*/ 0 h 2113005"/>
                <a:gd name="connsiteX1" fmla="*/ 1297459 w 2113005"/>
                <a:gd name="connsiteY1" fmla="*/ 1519881 h 2113005"/>
                <a:gd name="connsiteX2" fmla="*/ 0 w 2113005"/>
                <a:gd name="connsiteY2" fmla="*/ 2113005 h 2113005"/>
              </a:gdLst>
              <a:ahLst/>
              <a:cxnLst>
                <a:cxn ang="0">
                  <a:pos x="connsiteX0" y="connsiteY0"/>
                </a:cxn>
                <a:cxn ang="0">
                  <a:pos x="connsiteX1" y="connsiteY1"/>
                </a:cxn>
                <a:cxn ang="0">
                  <a:pos x="connsiteX2" y="connsiteY2"/>
                </a:cxn>
              </a:cxnLst>
              <a:rect l="l" t="t" r="r" b="b"/>
              <a:pathLst>
                <a:path w="2113005" h="2113005">
                  <a:moveTo>
                    <a:pt x="2113005" y="0"/>
                  </a:moveTo>
                  <a:cubicBezTo>
                    <a:pt x="1966783" y="214185"/>
                    <a:pt x="1736124" y="1056504"/>
                    <a:pt x="1297459" y="1519881"/>
                  </a:cubicBezTo>
                  <a:cubicBezTo>
                    <a:pt x="858794" y="1983258"/>
                    <a:pt x="430426" y="2071815"/>
                    <a:pt x="0" y="2113005"/>
                  </a:cubicBezTo>
                </a:path>
              </a:pathLst>
            </a:custGeom>
            <a:ln w="3810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4" name="Freeform 23"/>
            <p:cNvSpPr/>
            <p:nvPr/>
          </p:nvSpPr>
          <p:spPr>
            <a:xfrm>
              <a:off x="5572235" y="2804984"/>
              <a:ext cx="2755556" cy="1869473"/>
            </a:xfrm>
            <a:custGeom>
              <a:avLst/>
              <a:gdLst>
                <a:gd name="connsiteX0" fmla="*/ 2755556 w 2755556"/>
                <a:gd name="connsiteY0" fmla="*/ 0 h 1865870"/>
                <a:gd name="connsiteX1" fmla="*/ 1482810 w 2755556"/>
                <a:gd name="connsiteY1" fmla="*/ 1433384 h 1865870"/>
                <a:gd name="connsiteX2" fmla="*/ 0 w 2755556"/>
                <a:gd name="connsiteY2" fmla="*/ 1865870 h 1865870"/>
                <a:gd name="connsiteX0" fmla="*/ 2755556 w 2755556"/>
                <a:gd name="connsiteY0" fmla="*/ 0 h 1865870"/>
                <a:gd name="connsiteX1" fmla="*/ 1334529 w 2755556"/>
                <a:gd name="connsiteY1" fmla="*/ 1606378 h 1865870"/>
                <a:gd name="connsiteX2" fmla="*/ 0 w 2755556"/>
                <a:gd name="connsiteY2" fmla="*/ 1865870 h 1865870"/>
                <a:gd name="connsiteX0" fmla="*/ 2755556 w 2755556"/>
                <a:gd name="connsiteY0" fmla="*/ 0 h 1880105"/>
                <a:gd name="connsiteX1" fmla="*/ 1334529 w 2755556"/>
                <a:gd name="connsiteY1" fmla="*/ 1606378 h 1880105"/>
                <a:gd name="connsiteX2" fmla="*/ 0 w 2755556"/>
                <a:gd name="connsiteY2" fmla="*/ 1865870 h 1880105"/>
                <a:gd name="connsiteX0" fmla="*/ 2755556 w 2755556"/>
                <a:gd name="connsiteY0" fmla="*/ 0 h 1880105"/>
                <a:gd name="connsiteX1" fmla="*/ 1334529 w 2755556"/>
                <a:gd name="connsiteY1" fmla="*/ 1606378 h 1880105"/>
                <a:gd name="connsiteX2" fmla="*/ 0 w 2755556"/>
                <a:gd name="connsiteY2" fmla="*/ 1865870 h 1880105"/>
                <a:gd name="connsiteX0" fmla="*/ 2755556 w 2755556"/>
                <a:gd name="connsiteY0" fmla="*/ 0 h 1869473"/>
                <a:gd name="connsiteX1" fmla="*/ 1383956 w 2755556"/>
                <a:gd name="connsiteY1" fmla="*/ 1470454 h 1869473"/>
                <a:gd name="connsiteX2" fmla="*/ 0 w 2755556"/>
                <a:gd name="connsiteY2" fmla="*/ 1865870 h 1869473"/>
              </a:gdLst>
              <a:ahLst/>
              <a:cxnLst>
                <a:cxn ang="0">
                  <a:pos x="connsiteX0" y="connsiteY0"/>
                </a:cxn>
                <a:cxn ang="0">
                  <a:pos x="connsiteX1" y="connsiteY1"/>
                </a:cxn>
                <a:cxn ang="0">
                  <a:pos x="connsiteX2" y="connsiteY2"/>
                </a:cxn>
              </a:cxnLst>
              <a:rect l="l" t="t" r="r" b="b"/>
              <a:pathLst>
                <a:path w="2755556" h="1869473">
                  <a:moveTo>
                    <a:pt x="2755556" y="0"/>
                  </a:moveTo>
                  <a:cubicBezTo>
                    <a:pt x="2200531" y="437636"/>
                    <a:pt x="1843215" y="1159476"/>
                    <a:pt x="1383956" y="1470454"/>
                  </a:cubicBezTo>
                  <a:cubicBezTo>
                    <a:pt x="924697" y="1781432"/>
                    <a:pt x="474705" y="1891613"/>
                    <a:pt x="0" y="1865870"/>
                  </a:cubicBezTo>
                </a:path>
              </a:pathLst>
            </a:custGeom>
            <a:ln w="3810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5" name="Freeform 24"/>
            <p:cNvSpPr/>
            <p:nvPr/>
          </p:nvSpPr>
          <p:spPr>
            <a:xfrm>
              <a:off x="5102679" y="2325145"/>
              <a:ext cx="3805880" cy="1492489"/>
            </a:xfrm>
            <a:custGeom>
              <a:avLst/>
              <a:gdLst>
                <a:gd name="connsiteX0" fmla="*/ 3744097 w 3744097"/>
                <a:gd name="connsiteY0" fmla="*/ 77619 h 1574066"/>
                <a:gd name="connsiteX1" fmla="*/ 2619632 w 3744097"/>
                <a:gd name="connsiteY1" fmla="*/ 151759 h 1574066"/>
                <a:gd name="connsiteX2" fmla="*/ 1248032 w 3744097"/>
                <a:gd name="connsiteY2" fmla="*/ 1449219 h 1574066"/>
                <a:gd name="connsiteX3" fmla="*/ 0 w 3744097"/>
                <a:gd name="connsiteY3" fmla="*/ 1449219 h 1574066"/>
                <a:gd name="connsiteX0" fmla="*/ 3805880 w 3805880"/>
                <a:gd name="connsiteY0" fmla="*/ 77619 h 1598744"/>
                <a:gd name="connsiteX1" fmla="*/ 2681415 w 3805880"/>
                <a:gd name="connsiteY1" fmla="*/ 151759 h 1598744"/>
                <a:gd name="connsiteX2" fmla="*/ 1309815 w 3805880"/>
                <a:gd name="connsiteY2" fmla="*/ 1449219 h 1598744"/>
                <a:gd name="connsiteX3" fmla="*/ 0 w 3805880"/>
                <a:gd name="connsiteY3" fmla="*/ 1498646 h 1598744"/>
                <a:gd name="connsiteX0" fmla="*/ 3805880 w 3805880"/>
                <a:gd name="connsiteY0" fmla="*/ 70745 h 1548118"/>
                <a:gd name="connsiteX1" fmla="*/ 2681415 w 3805880"/>
                <a:gd name="connsiteY1" fmla="*/ 144885 h 1548118"/>
                <a:gd name="connsiteX2" fmla="*/ 1433382 w 3805880"/>
                <a:gd name="connsiteY2" fmla="*/ 1331134 h 1548118"/>
                <a:gd name="connsiteX3" fmla="*/ 0 w 3805880"/>
                <a:gd name="connsiteY3" fmla="*/ 1491772 h 1548118"/>
                <a:gd name="connsiteX0" fmla="*/ 3805880 w 3805880"/>
                <a:gd name="connsiteY0" fmla="*/ 29309 h 1501671"/>
                <a:gd name="connsiteX1" fmla="*/ 2607275 w 3805880"/>
                <a:gd name="connsiteY1" fmla="*/ 239373 h 1501671"/>
                <a:gd name="connsiteX2" fmla="*/ 1433382 w 3805880"/>
                <a:gd name="connsiteY2" fmla="*/ 1289698 h 1501671"/>
                <a:gd name="connsiteX3" fmla="*/ 0 w 3805880"/>
                <a:gd name="connsiteY3" fmla="*/ 1450336 h 1501671"/>
                <a:gd name="connsiteX0" fmla="*/ 3805880 w 3805880"/>
                <a:gd name="connsiteY0" fmla="*/ 46323 h 1521353"/>
                <a:gd name="connsiteX1" fmla="*/ 2780269 w 3805880"/>
                <a:gd name="connsiteY1" fmla="*/ 182247 h 1521353"/>
                <a:gd name="connsiteX2" fmla="*/ 1433382 w 3805880"/>
                <a:gd name="connsiteY2" fmla="*/ 1306712 h 1521353"/>
                <a:gd name="connsiteX3" fmla="*/ 0 w 3805880"/>
                <a:gd name="connsiteY3" fmla="*/ 1467350 h 1521353"/>
                <a:gd name="connsiteX0" fmla="*/ 3805880 w 3805880"/>
                <a:gd name="connsiteY0" fmla="*/ 32770 h 1507800"/>
                <a:gd name="connsiteX1" fmla="*/ 2780269 w 3805880"/>
                <a:gd name="connsiteY1" fmla="*/ 168694 h 1507800"/>
                <a:gd name="connsiteX2" fmla="*/ 1433382 w 3805880"/>
                <a:gd name="connsiteY2" fmla="*/ 1293159 h 1507800"/>
                <a:gd name="connsiteX3" fmla="*/ 0 w 3805880"/>
                <a:gd name="connsiteY3" fmla="*/ 1453797 h 1507800"/>
                <a:gd name="connsiteX0" fmla="*/ 3805880 w 3805880"/>
                <a:gd name="connsiteY0" fmla="*/ 16363 h 1486214"/>
                <a:gd name="connsiteX1" fmla="*/ 2706129 w 3805880"/>
                <a:gd name="connsiteY1" fmla="*/ 300568 h 1486214"/>
                <a:gd name="connsiteX2" fmla="*/ 1433382 w 3805880"/>
                <a:gd name="connsiteY2" fmla="*/ 1276752 h 1486214"/>
                <a:gd name="connsiteX3" fmla="*/ 0 w 3805880"/>
                <a:gd name="connsiteY3" fmla="*/ 1437390 h 1486214"/>
                <a:gd name="connsiteX0" fmla="*/ 3805880 w 3805880"/>
                <a:gd name="connsiteY0" fmla="*/ 22638 h 1492489"/>
                <a:gd name="connsiteX1" fmla="*/ 2706129 w 3805880"/>
                <a:gd name="connsiteY1" fmla="*/ 306843 h 1492489"/>
                <a:gd name="connsiteX2" fmla="*/ 1433382 w 3805880"/>
                <a:gd name="connsiteY2" fmla="*/ 1283027 h 1492489"/>
                <a:gd name="connsiteX3" fmla="*/ 0 w 3805880"/>
                <a:gd name="connsiteY3" fmla="*/ 1443665 h 1492489"/>
              </a:gdLst>
              <a:ahLst/>
              <a:cxnLst>
                <a:cxn ang="0">
                  <a:pos x="connsiteX0" y="connsiteY0"/>
                </a:cxn>
                <a:cxn ang="0">
                  <a:pos x="connsiteX1" y="connsiteY1"/>
                </a:cxn>
                <a:cxn ang="0">
                  <a:pos x="connsiteX2" y="connsiteY2"/>
                </a:cxn>
                <a:cxn ang="0">
                  <a:pos x="connsiteX3" y="connsiteY3"/>
                </a:cxn>
              </a:cxnLst>
              <a:rect l="l" t="t" r="r" b="b"/>
              <a:pathLst>
                <a:path w="3805880" h="1492489">
                  <a:moveTo>
                    <a:pt x="3805880" y="22638"/>
                  </a:moveTo>
                  <a:cubicBezTo>
                    <a:pt x="3451653" y="-54592"/>
                    <a:pt x="3002691" y="72065"/>
                    <a:pt x="2706129" y="306843"/>
                  </a:cubicBezTo>
                  <a:cubicBezTo>
                    <a:pt x="2409567" y="541621"/>
                    <a:pt x="1884403" y="1093557"/>
                    <a:pt x="1433382" y="1283027"/>
                  </a:cubicBezTo>
                  <a:cubicBezTo>
                    <a:pt x="982361" y="1472497"/>
                    <a:pt x="405713" y="1551786"/>
                    <a:pt x="0" y="1443665"/>
                  </a:cubicBezTo>
                </a:path>
              </a:pathLst>
            </a:custGeom>
            <a:ln w="3810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6" name="Freeform 25"/>
            <p:cNvSpPr/>
            <p:nvPr/>
          </p:nvSpPr>
          <p:spPr>
            <a:xfrm>
              <a:off x="5572235" y="2009800"/>
              <a:ext cx="4349578" cy="811323"/>
            </a:xfrm>
            <a:custGeom>
              <a:avLst/>
              <a:gdLst>
                <a:gd name="connsiteX0" fmla="*/ 4349578 w 4349578"/>
                <a:gd name="connsiteY0" fmla="*/ 438516 h 850171"/>
                <a:gd name="connsiteX1" fmla="*/ 3286897 w 4349578"/>
                <a:gd name="connsiteY1" fmla="*/ 6029 h 850171"/>
                <a:gd name="connsiteX2" fmla="*/ 1260389 w 4349578"/>
                <a:gd name="connsiteY2" fmla="*/ 722721 h 850171"/>
                <a:gd name="connsiteX3" fmla="*/ 0 w 4349578"/>
                <a:gd name="connsiteY3" fmla="*/ 846289 h 850171"/>
                <a:gd name="connsiteX0" fmla="*/ 4349578 w 4349578"/>
                <a:gd name="connsiteY0" fmla="*/ 414368 h 825532"/>
                <a:gd name="connsiteX1" fmla="*/ 2866768 w 4349578"/>
                <a:gd name="connsiteY1" fmla="*/ 6595 h 825532"/>
                <a:gd name="connsiteX2" fmla="*/ 1260389 w 4349578"/>
                <a:gd name="connsiteY2" fmla="*/ 698573 h 825532"/>
                <a:gd name="connsiteX3" fmla="*/ 0 w 4349578"/>
                <a:gd name="connsiteY3" fmla="*/ 822141 h 825532"/>
                <a:gd name="connsiteX0" fmla="*/ 4349578 w 4349578"/>
                <a:gd name="connsiteY0" fmla="*/ 436435 h 847599"/>
                <a:gd name="connsiteX1" fmla="*/ 2866768 w 4349578"/>
                <a:gd name="connsiteY1" fmla="*/ 28662 h 847599"/>
                <a:gd name="connsiteX2" fmla="*/ 1260389 w 4349578"/>
                <a:gd name="connsiteY2" fmla="*/ 720640 h 847599"/>
                <a:gd name="connsiteX3" fmla="*/ 0 w 4349578"/>
                <a:gd name="connsiteY3" fmla="*/ 844208 h 847599"/>
                <a:gd name="connsiteX0" fmla="*/ 4349578 w 4349578"/>
                <a:gd name="connsiteY0" fmla="*/ 424420 h 835584"/>
                <a:gd name="connsiteX1" fmla="*/ 2866768 w 4349578"/>
                <a:gd name="connsiteY1" fmla="*/ 16647 h 835584"/>
                <a:gd name="connsiteX2" fmla="*/ 1260389 w 4349578"/>
                <a:gd name="connsiteY2" fmla="*/ 708625 h 835584"/>
                <a:gd name="connsiteX3" fmla="*/ 0 w 4349578"/>
                <a:gd name="connsiteY3" fmla="*/ 832193 h 835584"/>
                <a:gd name="connsiteX0" fmla="*/ 4349578 w 4349578"/>
                <a:gd name="connsiteY0" fmla="*/ 366345 h 776555"/>
                <a:gd name="connsiteX1" fmla="*/ 2693774 w 4349578"/>
                <a:gd name="connsiteY1" fmla="*/ 20355 h 776555"/>
                <a:gd name="connsiteX2" fmla="*/ 1260389 w 4349578"/>
                <a:gd name="connsiteY2" fmla="*/ 650550 h 776555"/>
                <a:gd name="connsiteX3" fmla="*/ 0 w 4349578"/>
                <a:gd name="connsiteY3" fmla="*/ 774118 h 776555"/>
                <a:gd name="connsiteX0" fmla="*/ 4349578 w 4349578"/>
                <a:gd name="connsiteY0" fmla="*/ 413915 h 824125"/>
                <a:gd name="connsiteX1" fmla="*/ 2693774 w 4349578"/>
                <a:gd name="connsiteY1" fmla="*/ 67925 h 824125"/>
                <a:gd name="connsiteX2" fmla="*/ 1260389 w 4349578"/>
                <a:gd name="connsiteY2" fmla="*/ 698120 h 824125"/>
                <a:gd name="connsiteX3" fmla="*/ 0 w 4349578"/>
                <a:gd name="connsiteY3" fmla="*/ 821688 h 824125"/>
                <a:gd name="connsiteX0" fmla="*/ 4349578 w 4349578"/>
                <a:gd name="connsiteY0" fmla="*/ 355156 h 766711"/>
                <a:gd name="connsiteX1" fmla="*/ 2693774 w 4349578"/>
                <a:gd name="connsiteY1" fmla="*/ 9166 h 766711"/>
                <a:gd name="connsiteX2" fmla="*/ 963827 w 4349578"/>
                <a:gd name="connsiteY2" fmla="*/ 651718 h 766711"/>
                <a:gd name="connsiteX3" fmla="*/ 0 w 4349578"/>
                <a:gd name="connsiteY3" fmla="*/ 762929 h 766711"/>
                <a:gd name="connsiteX0" fmla="*/ 4349578 w 4349578"/>
                <a:gd name="connsiteY0" fmla="*/ 375921 h 787476"/>
                <a:gd name="connsiteX1" fmla="*/ 2693774 w 4349578"/>
                <a:gd name="connsiteY1" fmla="*/ 29931 h 787476"/>
                <a:gd name="connsiteX2" fmla="*/ 963827 w 4349578"/>
                <a:gd name="connsiteY2" fmla="*/ 672483 h 787476"/>
                <a:gd name="connsiteX3" fmla="*/ 0 w 4349578"/>
                <a:gd name="connsiteY3" fmla="*/ 783694 h 787476"/>
                <a:gd name="connsiteX0" fmla="*/ 4349578 w 4349578"/>
                <a:gd name="connsiteY0" fmla="*/ 399768 h 811323"/>
                <a:gd name="connsiteX1" fmla="*/ 2693774 w 4349578"/>
                <a:gd name="connsiteY1" fmla="*/ 53778 h 811323"/>
                <a:gd name="connsiteX2" fmla="*/ 963827 w 4349578"/>
                <a:gd name="connsiteY2" fmla="*/ 696330 h 811323"/>
                <a:gd name="connsiteX3" fmla="*/ 0 w 4349578"/>
                <a:gd name="connsiteY3" fmla="*/ 807541 h 811323"/>
              </a:gdLst>
              <a:ahLst/>
              <a:cxnLst>
                <a:cxn ang="0">
                  <a:pos x="connsiteX0" y="connsiteY0"/>
                </a:cxn>
                <a:cxn ang="0">
                  <a:pos x="connsiteX1" y="connsiteY1"/>
                </a:cxn>
                <a:cxn ang="0">
                  <a:pos x="connsiteX2" y="connsiteY2"/>
                </a:cxn>
                <a:cxn ang="0">
                  <a:pos x="connsiteX3" y="connsiteY3"/>
                </a:cxn>
              </a:cxnLst>
              <a:rect l="l" t="t" r="r" b="b"/>
              <a:pathLst>
                <a:path w="4349578" h="811323">
                  <a:moveTo>
                    <a:pt x="4349578" y="399768"/>
                  </a:moveTo>
                  <a:cubicBezTo>
                    <a:pt x="4075670" y="159840"/>
                    <a:pt x="3344564" y="-119216"/>
                    <a:pt x="2693774" y="53778"/>
                  </a:cubicBezTo>
                  <a:cubicBezTo>
                    <a:pt x="2042984" y="226772"/>
                    <a:pt x="1412789" y="570703"/>
                    <a:pt x="963827" y="696330"/>
                  </a:cubicBezTo>
                  <a:cubicBezTo>
                    <a:pt x="514865" y="821957"/>
                    <a:pt x="356286" y="815778"/>
                    <a:pt x="0" y="807541"/>
                  </a:cubicBezTo>
                </a:path>
              </a:pathLst>
            </a:custGeom>
            <a:ln w="381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7" name="Freeform 26"/>
            <p:cNvSpPr/>
            <p:nvPr/>
          </p:nvSpPr>
          <p:spPr>
            <a:xfrm>
              <a:off x="5941225" y="1740126"/>
              <a:ext cx="4759063" cy="1200781"/>
            </a:xfrm>
            <a:custGeom>
              <a:avLst/>
              <a:gdLst>
                <a:gd name="connsiteX0" fmla="*/ 4670854 w 4670854"/>
                <a:gd name="connsiteY0" fmla="*/ 1240974 h 1240974"/>
                <a:gd name="connsiteX1" fmla="*/ 3509319 w 4670854"/>
                <a:gd name="connsiteY1" fmla="*/ 42369 h 1240974"/>
                <a:gd name="connsiteX2" fmla="*/ 1285102 w 4670854"/>
                <a:gd name="connsiteY2" fmla="*/ 264790 h 1240974"/>
                <a:gd name="connsiteX3" fmla="*/ 0 w 4670854"/>
                <a:gd name="connsiteY3" fmla="*/ 215363 h 1240974"/>
                <a:gd name="connsiteX0" fmla="*/ 4757351 w 4757351"/>
                <a:gd name="connsiteY0" fmla="*/ 1241320 h 1241320"/>
                <a:gd name="connsiteX1" fmla="*/ 3595816 w 4757351"/>
                <a:gd name="connsiteY1" fmla="*/ 42715 h 1241320"/>
                <a:gd name="connsiteX2" fmla="*/ 1371599 w 4757351"/>
                <a:gd name="connsiteY2" fmla="*/ 265136 h 1241320"/>
                <a:gd name="connsiteX3" fmla="*/ 0 w 4757351"/>
                <a:gd name="connsiteY3" fmla="*/ 240423 h 1241320"/>
                <a:gd name="connsiteX0" fmla="*/ 4757351 w 4757351"/>
                <a:gd name="connsiteY0" fmla="*/ 1237712 h 1237712"/>
                <a:gd name="connsiteX1" fmla="*/ 3595816 w 4757351"/>
                <a:gd name="connsiteY1" fmla="*/ 39107 h 1237712"/>
                <a:gd name="connsiteX2" fmla="*/ 1297459 w 4757351"/>
                <a:gd name="connsiteY2" fmla="*/ 286242 h 1237712"/>
                <a:gd name="connsiteX3" fmla="*/ 0 w 4757351"/>
                <a:gd name="connsiteY3" fmla="*/ 236815 h 1237712"/>
                <a:gd name="connsiteX0" fmla="*/ 4757351 w 4757351"/>
                <a:gd name="connsiteY0" fmla="*/ 1249247 h 1249247"/>
                <a:gd name="connsiteX1" fmla="*/ 3361037 w 4757351"/>
                <a:gd name="connsiteY1" fmla="*/ 38285 h 1249247"/>
                <a:gd name="connsiteX2" fmla="*/ 1297459 w 4757351"/>
                <a:gd name="connsiteY2" fmla="*/ 297777 h 1249247"/>
                <a:gd name="connsiteX3" fmla="*/ 0 w 4757351"/>
                <a:gd name="connsiteY3" fmla="*/ 248350 h 1249247"/>
                <a:gd name="connsiteX0" fmla="*/ 4757351 w 4757351"/>
                <a:gd name="connsiteY0" fmla="*/ 1249247 h 1249247"/>
                <a:gd name="connsiteX1" fmla="*/ 3361037 w 4757351"/>
                <a:gd name="connsiteY1" fmla="*/ 38285 h 1249247"/>
                <a:gd name="connsiteX2" fmla="*/ 1297459 w 4757351"/>
                <a:gd name="connsiteY2" fmla="*/ 297777 h 1249247"/>
                <a:gd name="connsiteX3" fmla="*/ 0 w 4757351"/>
                <a:gd name="connsiteY3" fmla="*/ 248350 h 1249247"/>
                <a:gd name="connsiteX0" fmla="*/ 4757351 w 4757351"/>
                <a:gd name="connsiteY0" fmla="*/ 1249247 h 1249247"/>
                <a:gd name="connsiteX1" fmla="*/ 3361037 w 4757351"/>
                <a:gd name="connsiteY1" fmla="*/ 38285 h 1249247"/>
                <a:gd name="connsiteX2" fmla="*/ 1297459 w 4757351"/>
                <a:gd name="connsiteY2" fmla="*/ 297777 h 1249247"/>
                <a:gd name="connsiteX3" fmla="*/ 0 w 4757351"/>
                <a:gd name="connsiteY3" fmla="*/ 248350 h 1249247"/>
                <a:gd name="connsiteX0" fmla="*/ 4757351 w 4757351"/>
                <a:gd name="connsiteY0" fmla="*/ 1295711 h 1295711"/>
                <a:gd name="connsiteX1" fmla="*/ 3138615 w 4757351"/>
                <a:gd name="connsiteY1" fmla="*/ 35322 h 1295711"/>
                <a:gd name="connsiteX2" fmla="*/ 1297459 w 4757351"/>
                <a:gd name="connsiteY2" fmla="*/ 344241 h 1295711"/>
                <a:gd name="connsiteX3" fmla="*/ 0 w 4757351"/>
                <a:gd name="connsiteY3" fmla="*/ 294814 h 1295711"/>
                <a:gd name="connsiteX0" fmla="*/ 4757351 w 4757351"/>
                <a:gd name="connsiteY0" fmla="*/ 1249248 h 1249248"/>
                <a:gd name="connsiteX1" fmla="*/ 3039761 w 4757351"/>
                <a:gd name="connsiteY1" fmla="*/ 38286 h 1249248"/>
                <a:gd name="connsiteX2" fmla="*/ 1297459 w 4757351"/>
                <a:gd name="connsiteY2" fmla="*/ 297778 h 1249248"/>
                <a:gd name="connsiteX3" fmla="*/ 0 w 4757351"/>
                <a:gd name="connsiteY3" fmla="*/ 248351 h 1249248"/>
                <a:gd name="connsiteX0" fmla="*/ 4757351 w 4757351"/>
                <a:gd name="connsiteY0" fmla="*/ 1241698 h 1241698"/>
                <a:gd name="connsiteX1" fmla="*/ 3039761 w 4757351"/>
                <a:gd name="connsiteY1" fmla="*/ 30736 h 1241698"/>
                <a:gd name="connsiteX2" fmla="*/ 1124464 w 4757351"/>
                <a:gd name="connsiteY2" fmla="*/ 352012 h 1241698"/>
                <a:gd name="connsiteX3" fmla="*/ 0 w 4757351"/>
                <a:gd name="connsiteY3" fmla="*/ 240801 h 1241698"/>
                <a:gd name="connsiteX0" fmla="*/ 4757351 w 4757351"/>
                <a:gd name="connsiteY0" fmla="*/ 1249247 h 1249247"/>
                <a:gd name="connsiteX1" fmla="*/ 3039761 w 4757351"/>
                <a:gd name="connsiteY1" fmla="*/ 38285 h 1249247"/>
                <a:gd name="connsiteX2" fmla="*/ 1149178 w 4757351"/>
                <a:gd name="connsiteY2" fmla="*/ 297777 h 1249247"/>
                <a:gd name="connsiteX3" fmla="*/ 0 w 4757351"/>
                <a:gd name="connsiteY3" fmla="*/ 248350 h 1249247"/>
                <a:gd name="connsiteX0" fmla="*/ 4757351 w 4757351"/>
                <a:gd name="connsiteY0" fmla="*/ 1249247 h 1249247"/>
                <a:gd name="connsiteX1" fmla="*/ 3237469 w 4757351"/>
                <a:gd name="connsiteY1" fmla="*/ 38285 h 1249247"/>
                <a:gd name="connsiteX2" fmla="*/ 1149178 w 4757351"/>
                <a:gd name="connsiteY2" fmla="*/ 297777 h 1249247"/>
                <a:gd name="connsiteX3" fmla="*/ 0 w 4757351"/>
                <a:gd name="connsiteY3" fmla="*/ 248350 h 1249247"/>
                <a:gd name="connsiteX0" fmla="*/ 4757351 w 4757351"/>
                <a:gd name="connsiteY0" fmla="*/ 1249247 h 1249247"/>
                <a:gd name="connsiteX1" fmla="*/ 3237469 w 4757351"/>
                <a:gd name="connsiteY1" fmla="*/ 38285 h 1249247"/>
                <a:gd name="connsiteX2" fmla="*/ 1149178 w 4757351"/>
                <a:gd name="connsiteY2" fmla="*/ 297777 h 1249247"/>
                <a:gd name="connsiteX3" fmla="*/ 0 w 4757351"/>
                <a:gd name="connsiteY3" fmla="*/ 248350 h 1249247"/>
                <a:gd name="connsiteX0" fmla="*/ 4757351 w 4757351"/>
                <a:gd name="connsiteY0" fmla="*/ 1249247 h 1249247"/>
                <a:gd name="connsiteX1" fmla="*/ 3237469 w 4757351"/>
                <a:gd name="connsiteY1" fmla="*/ 38285 h 1249247"/>
                <a:gd name="connsiteX2" fmla="*/ 1149178 w 4757351"/>
                <a:gd name="connsiteY2" fmla="*/ 297777 h 1249247"/>
                <a:gd name="connsiteX3" fmla="*/ 0 w 4757351"/>
                <a:gd name="connsiteY3" fmla="*/ 248350 h 1249247"/>
                <a:gd name="connsiteX0" fmla="*/ 4757351 w 4757351"/>
                <a:gd name="connsiteY0" fmla="*/ 1214751 h 1214751"/>
                <a:gd name="connsiteX1" fmla="*/ 3163328 w 4757351"/>
                <a:gd name="connsiteY1" fmla="*/ 40859 h 1214751"/>
                <a:gd name="connsiteX2" fmla="*/ 1149178 w 4757351"/>
                <a:gd name="connsiteY2" fmla="*/ 263281 h 1214751"/>
                <a:gd name="connsiteX3" fmla="*/ 0 w 4757351"/>
                <a:gd name="connsiteY3" fmla="*/ 213854 h 1214751"/>
                <a:gd name="connsiteX0" fmla="*/ 4757351 w 4757351"/>
                <a:gd name="connsiteY0" fmla="*/ 1220410 h 1220410"/>
                <a:gd name="connsiteX1" fmla="*/ 3163328 w 4757351"/>
                <a:gd name="connsiteY1" fmla="*/ 46518 h 1220410"/>
                <a:gd name="connsiteX2" fmla="*/ 1149178 w 4757351"/>
                <a:gd name="connsiteY2" fmla="*/ 268940 h 1220410"/>
                <a:gd name="connsiteX3" fmla="*/ 0 w 4757351"/>
                <a:gd name="connsiteY3" fmla="*/ 219513 h 1220410"/>
                <a:gd name="connsiteX0" fmla="*/ 4757351 w 4757351"/>
                <a:gd name="connsiteY0" fmla="*/ 1219173 h 1219173"/>
                <a:gd name="connsiteX1" fmla="*/ 3163328 w 4757351"/>
                <a:gd name="connsiteY1" fmla="*/ 45281 h 1219173"/>
                <a:gd name="connsiteX2" fmla="*/ 1149178 w 4757351"/>
                <a:gd name="connsiteY2" fmla="*/ 267703 h 1219173"/>
                <a:gd name="connsiteX3" fmla="*/ 0 w 4757351"/>
                <a:gd name="connsiteY3" fmla="*/ 218276 h 1219173"/>
                <a:gd name="connsiteX0" fmla="*/ 4759063 w 4759063"/>
                <a:gd name="connsiteY0" fmla="*/ 1219173 h 1219173"/>
                <a:gd name="connsiteX1" fmla="*/ 3165040 w 4759063"/>
                <a:gd name="connsiteY1" fmla="*/ 45281 h 1219173"/>
                <a:gd name="connsiteX2" fmla="*/ 1150890 w 4759063"/>
                <a:gd name="connsiteY2" fmla="*/ 267703 h 1219173"/>
                <a:gd name="connsiteX3" fmla="*/ 1712 w 4759063"/>
                <a:gd name="connsiteY3" fmla="*/ 218276 h 1219173"/>
                <a:gd name="connsiteX0" fmla="*/ 4759063 w 4759063"/>
                <a:gd name="connsiteY0" fmla="*/ 1200781 h 1200781"/>
                <a:gd name="connsiteX1" fmla="*/ 3165040 w 4759063"/>
                <a:gd name="connsiteY1" fmla="*/ 26889 h 1200781"/>
                <a:gd name="connsiteX2" fmla="*/ 1150890 w 4759063"/>
                <a:gd name="connsiteY2" fmla="*/ 249311 h 1200781"/>
                <a:gd name="connsiteX3" fmla="*/ 1712 w 4759063"/>
                <a:gd name="connsiteY3" fmla="*/ 199884 h 1200781"/>
              </a:gdLst>
              <a:ahLst/>
              <a:cxnLst>
                <a:cxn ang="0">
                  <a:pos x="connsiteX0" y="connsiteY0"/>
                </a:cxn>
                <a:cxn ang="0">
                  <a:pos x="connsiteX1" y="connsiteY1"/>
                </a:cxn>
                <a:cxn ang="0">
                  <a:pos x="connsiteX2" y="connsiteY2"/>
                </a:cxn>
                <a:cxn ang="0">
                  <a:pos x="connsiteX3" y="connsiteY3"/>
                </a:cxn>
              </a:cxnLst>
              <a:rect l="l" t="t" r="r" b="b"/>
              <a:pathLst>
                <a:path w="4759063" h="1200781">
                  <a:moveTo>
                    <a:pt x="4759063" y="1200781"/>
                  </a:moveTo>
                  <a:cubicBezTo>
                    <a:pt x="4460441" y="682827"/>
                    <a:pt x="3927039" y="136040"/>
                    <a:pt x="3165040" y="26889"/>
                  </a:cubicBezTo>
                  <a:cubicBezTo>
                    <a:pt x="2403041" y="-82262"/>
                    <a:pt x="1888176" y="171051"/>
                    <a:pt x="1150890" y="249311"/>
                  </a:cubicBezTo>
                  <a:cubicBezTo>
                    <a:pt x="413604" y="327571"/>
                    <a:pt x="-31239" y="189586"/>
                    <a:pt x="1712" y="199884"/>
                  </a:cubicBezTo>
                </a:path>
              </a:pathLst>
            </a:cu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8" name="TextBox 121"/>
            <p:cNvSpPr txBox="1"/>
            <p:nvPr/>
          </p:nvSpPr>
          <p:spPr>
            <a:xfrm>
              <a:off x="2764677" y="1593540"/>
              <a:ext cx="2424080" cy="707886"/>
            </a:xfrm>
            <a:prstGeom prst="rect">
              <a:avLst/>
            </a:prstGeom>
            <a:noFill/>
          </p:spPr>
          <p:txBody>
            <a:bodyPr wrap="square" rtlCol="0" anchor="t">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2000" dirty="0">
                  <a:solidFill>
                    <a:schemeClr val="bg1"/>
                  </a:solidFill>
                </a:rPr>
                <a:t>Data Wrangling and Cleansing .</a:t>
              </a:r>
            </a:p>
          </p:txBody>
        </p:sp>
        <p:sp>
          <p:nvSpPr>
            <p:cNvPr id="29" name="TextBox 121"/>
            <p:cNvSpPr txBox="1"/>
            <p:nvPr/>
          </p:nvSpPr>
          <p:spPr>
            <a:xfrm>
              <a:off x="2362382" y="2606659"/>
              <a:ext cx="2424080" cy="400110"/>
            </a:xfrm>
            <a:prstGeom prst="rect">
              <a:avLst/>
            </a:prstGeom>
            <a:noFill/>
          </p:spPr>
          <p:txBody>
            <a:bodyPr wrap="square" rtlCol="0" anchor="t">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2000" kern="0" dirty="0">
                  <a:solidFill>
                    <a:schemeClr val="bg1"/>
                  </a:solidFill>
                  <a:latin typeface="Arial" pitchFamily="34" charset="0"/>
                  <a:cs typeface="Arial" pitchFamily="34" charset="0"/>
                </a:rPr>
                <a:t>Blending of Data.</a:t>
              </a:r>
              <a:r>
                <a:rPr lang="en-US" sz="1400" kern="0" dirty="0">
                  <a:solidFill>
                    <a:schemeClr val="bg1"/>
                  </a:solidFill>
                  <a:latin typeface="Arial" pitchFamily="34" charset="0"/>
                  <a:cs typeface="Arial" pitchFamily="34" charset="0"/>
                </a:rPr>
                <a:t> </a:t>
              </a:r>
            </a:p>
          </p:txBody>
        </p:sp>
        <p:sp>
          <p:nvSpPr>
            <p:cNvPr id="30" name="TextBox 121"/>
            <p:cNvSpPr txBox="1"/>
            <p:nvPr/>
          </p:nvSpPr>
          <p:spPr>
            <a:xfrm>
              <a:off x="1970624" y="3507807"/>
              <a:ext cx="2424080" cy="400110"/>
            </a:xfrm>
            <a:prstGeom prst="rect">
              <a:avLst/>
            </a:prstGeom>
            <a:noFill/>
          </p:spPr>
          <p:txBody>
            <a:bodyPr wrap="square" rtlCol="0" anchor="t">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2000" kern="0" dirty="0">
                  <a:solidFill>
                    <a:schemeClr val="bg1"/>
                  </a:solidFill>
                  <a:latin typeface="Arial" pitchFamily="34" charset="0"/>
                  <a:cs typeface="Arial" pitchFamily="34" charset="0"/>
                </a:rPr>
                <a:t>Hierarchy</a:t>
              </a:r>
            </a:p>
          </p:txBody>
        </p:sp>
        <p:sp>
          <p:nvSpPr>
            <p:cNvPr id="31" name="TextBox 121"/>
            <p:cNvSpPr txBox="1"/>
            <p:nvPr/>
          </p:nvSpPr>
          <p:spPr>
            <a:xfrm>
              <a:off x="2230863" y="4342695"/>
              <a:ext cx="2918982" cy="707886"/>
            </a:xfrm>
            <a:prstGeom prst="rect">
              <a:avLst/>
            </a:prstGeom>
            <a:noFill/>
          </p:spPr>
          <p:txBody>
            <a:bodyPr wrap="square" rtlCol="0" anchor="t">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2000" dirty="0">
                  <a:solidFill>
                    <a:schemeClr val="bg1"/>
                  </a:solidFill>
                </a:rPr>
                <a:t>Adding new dimensions and measures.</a:t>
              </a:r>
            </a:p>
          </p:txBody>
        </p:sp>
        <p:sp>
          <p:nvSpPr>
            <p:cNvPr id="32" name="TextBox 121"/>
            <p:cNvSpPr txBox="1"/>
            <p:nvPr/>
          </p:nvSpPr>
          <p:spPr>
            <a:xfrm>
              <a:off x="2711805" y="5207203"/>
              <a:ext cx="2935264" cy="707886"/>
            </a:xfrm>
            <a:prstGeom prst="rect">
              <a:avLst/>
            </a:prstGeom>
            <a:noFill/>
          </p:spPr>
          <p:txBody>
            <a:bodyPr wrap="square" rtlCol="0" anchor="t">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2000" dirty="0">
                  <a:solidFill>
                    <a:schemeClr val="bg1"/>
                  </a:solidFill>
                </a:rPr>
                <a:t>To perform aggregations on measures.</a:t>
              </a:r>
            </a:p>
          </p:txBody>
        </p:sp>
        <p:sp>
          <p:nvSpPr>
            <p:cNvPr id="33" name="Freeform 6"/>
            <p:cNvSpPr>
              <a:spLocks noEditPoints="1"/>
            </p:cNvSpPr>
            <p:nvPr/>
          </p:nvSpPr>
          <p:spPr bwMode="auto">
            <a:xfrm>
              <a:off x="5422872" y="1733878"/>
              <a:ext cx="395866" cy="409571"/>
            </a:xfrm>
            <a:custGeom>
              <a:avLst/>
              <a:gdLst>
                <a:gd name="T0" fmla="*/ 1655 w 3495"/>
                <a:gd name="T1" fmla="*/ 904 h 3616"/>
                <a:gd name="T2" fmla="*/ 1586 w 3495"/>
                <a:gd name="T3" fmla="*/ 961 h 3616"/>
                <a:gd name="T4" fmla="*/ 1669 w 3495"/>
                <a:gd name="T5" fmla="*/ 930 h 3616"/>
                <a:gd name="T6" fmla="*/ 2550 w 3495"/>
                <a:gd name="T7" fmla="*/ 791 h 3616"/>
                <a:gd name="T8" fmla="*/ 2604 w 3495"/>
                <a:gd name="T9" fmla="*/ 670 h 3616"/>
                <a:gd name="T10" fmla="*/ 2748 w 3495"/>
                <a:gd name="T11" fmla="*/ 809 h 3616"/>
                <a:gd name="T12" fmla="*/ 1895 w 3495"/>
                <a:gd name="T13" fmla="*/ 3 h 3616"/>
                <a:gd name="T14" fmla="*/ 2617 w 3495"/>
                <a:gd name="T15" fmla="*/ 211 h 3616"/>
                <a:gd name="T16" fmla="*/ 2823 w 3495"/>
                <a:gd name="T17" fmla="*/ 561 h 3616"/>
                <a:gd name="T18" fmla="*/ 2902 w 3495"/>
                <a:gd name="T19" fmla="*/ 724 h 3616"/>
                <a:gd name="T20" fmla="*/ 2602 w 3495"/>
                <a:gd name="T21" fmla="*/ 965 h 3616"/>
                <a:gd name="T22" fmla="*/ 2719 w 3495"/>
                <a:gd name="T23" fmla="*/ 1103 h 3616"/>
                <a:gd name="T24" fmla="*/ 2991 w 3495"/>
                <a:gd name="T25" fmla="*/ 1104 h 3616"/>
                <a:gd name="T26" fmla="*/ 3008 w 3495"/>
                <a:gd name="T27" fmla="*/ 992 h 3616"/>
                <a:gd name="T28" fmla="*/ 3251 w 3495"/>
                <a:gd name="T29" fmla="*/ 1048 h 3616"/>
                <a:gd name="T30" fmla="*/ 3485 w 3495"/>
                <a:gd name="T31" fmla="*/ 1308 h 3616"/>
                <a:gd name="T32" fmla="*/ 2947 w 3495"/>
                <a:gd name="T33" fmla="*/ 1244 h 3616"/>
                <a:gd name="T34" fmla="*/ 2469 w 3495"/>
                <a:gd name="T35" fmla="*/ 1343 h 3616"/>
                <a:gd name="T36" fmla="*/ 2459 w 3495"/>
                <a:gd name="T37" fmla="*/ 1967 h 3616"/>
                <a:gd name="T38" fmla="*/ 2939 w 3495"/>
                <a:gd name="T39" fmla="*/ 1974 h 3616"/>
                <a:gd name="T40" fmla="*/ 3108 w 3495"/>
                <a:gd name="T41" fmla="*/ 2827 h 3616"/>
                <a:gd name="T42" fmla="*/ 2787 w 3495"/>
                <a:gd name="T43" fmla="*/ 3302 h 3616"/>
                <a:gd name="T44" fmla="*/ 2110 w 3495"/>
                <a:gd name="T45" fmla="*/ 3585 h 3616"/>
                <a:gd name="T46" fmla="*/ 1345 w 3495"/>
                <a:gd name="T47" fmla="*/ 3560 h 3616"/>
                <a:gd name="T48" fmla="*/ 681 w 3495"/>
                <a:gd name="T49" fmla="*/ 3228 h 3616"/>
                <a:gd name="T50" fmla="*/ 208 w 3495"/>
                <a:gd name="T51" fmla="*/ 2657 h 3616"/>
                <a:gd name="T52" fmla="*/ 3 w 3495"/>
                <a:gd name="T53" fmla="*/ 1922 h 3616"/>
                <a:gd name="T54" fmla="*/ 106 w 3495"/>
                <a:gd name="T55" fmla="*/ 1195 h 3616"/>
                <a:gd name="T56" fmla="*/ 353 w 3495"/>
                <a:gd name="T57" fmla="*/ 1473 h 3616"/>
                <a:gd name="T58" fmla="*/ 464 w 3495"/>
                <a:gd name="T59" fmla="*/ 1659 h 3616"/>
                <a:gd name="T60" fmla="*/ 907 w 3495"/>
                <a:gd name="T61" fmla="*/ 1880 h 3616"/>
                <a:gd name="T62" fmla="*/ 1090 w 3495"/>
                <a:gd name="T63" fmla="*/ 2462 h 3616"/>
                <a:gd name="T64" fmla="*/ 1145 w 3495"/>
                <a:gd name="T65" fmla="*/ 2475 h 3616"/>
                <a:gd name="T66" fmla="*/ 1217 w 3495"/>
                <a:gd name="T67" fmla="*/ 2525 h 3616"/>
                <a:gd name="T68" fmla="*/ 1293 w 3495"/>
                <a:gd name="T69" fmla="*/ 2875 h 3616"/>
                <a:gd name="T70" fmla="*/ 1623 w 3495"/>
                <a:gd name="T71" fmla="*/ 3450 h 3616"/>
                <a:gd name="T72" fmla="*/ 1530 w 3495"/>
                <a:gd name="T73" fmla="*/ 3190 h 3616"/>
                <a:gd name="T74" fmla="*/ 1813 w 3495"/>
                <a:gd name="T75" fmla="*/ 2842 h 3616"/>
                <a:gd name="T76" fmla="*/ 2105 w 3495"/>
                <a:gd name="T77" fmla="*/ 2238 h 3616"/>
                <a:gd name="T78" fmla="*/ 1547 w 3495"/>
                <a:gd name="T79" fmla="*/ 1923 h 3616"/>
                <a:gd name="T80" fmla="*/ 1077 w 3495"/>
                <a:gd name="T81" fmla="*/ 1858 h 3616"/>
                <a:gd name="T82" fmla="*/ 628 w 3495"/>
                <a:gd name="T83" fmla="*/ 1609 h 3616"/>
                <a:gd name="T84" fmla="*/ 1058 w 3495"/>
                <a:gd name="T85" fmla="*/ 1428 h 3616"/>
                <a:gd name="T86" fmla="*/ 1440 w 3495"/>
                <a:gd name="T87" fmla="*/ 946 h 3616"/>
                <a:gd name="T88" fmla="*/ 1533 w 3495"/>
                <a:gd name="T89" fmla="*/ 843 h 3616"/>
                <a:gd name="T90" fmla="*/ 1642 w 3495"/>
                <a:gd name="T91" fmla="*/ 829 h 3616"/>
                <a:gd name="T92" fmla="*/ 1716 w 3495"/>
                <a:gd name="T93" fmla="*/ 885 h 3616"/>
                <a:gd name="T94" fmla="*/ 1756 w 3495"/>
                <a:gd name="T95" fmla="*/ 815 h 3616"/>
                <a:gd name="T96" fmla="*/ 1633 w 3495"/>
                <a:gd name="T97" fmla="*/ 545 h 3616"/>
                <a:gd name="T98" fmla="*/ 1280 w 3495"/>
                <a:gd name="T99" fmla="*/ 692 h 3616"/>
                <a:gd name="T100" fmla="*/ 1416 w 3495"/>
                <a:gd name="T101" fmla="*/ 517 h 3616"/>
                <a:gd name="T102" fmla="*/ 1533 w 3495"/>
                <a:gd name="T103" fmla="*/ 398 h 3616"/>
                <a:gd name="T104" fmla="*/ 1750 w 3495"/>
                <a:gd name="T105" fmla="*/ 530 h 3616"/>
                <a:gd name="T106" fmla="*/ 1538 w 3495"/>
                <a:gd name="T107" fmla="*/ 280 h 3616"/>
                <a:gd name="T108" fmla="*/ 1311 w 3495"/>
                <a:gd name="T109" fmla="*/ 285 h 3616"/>
                <a:gd name="T110" fmla="*/ 1135 w 3495"/>
                <a:gd name="T111" fmla="*/ 413 h 3616"/>
                <a:gd name="T112" fmla="*/ 1130 w 3495"/>
                <a:gd name="T113" fmla="*/ 353 h 3616"/>
                <a:gd name="T114" fmla="*/ 1211 w 3495"/>
                <a:gd name="T115" fmla="*/ 352 h 3616"/>
                <a:gd name="T116" fmla="*/ 969 w 3495"/>
                <a:gd name="T117" fmla="*/ 246 h 3616"/>
                <a:gd name="T118" fmla="*/ 946 w 3495"/>
                <a:gd name="T119" fmla="*/ 415 h 3616"/>
                <a:gd name="T120" fmla="*/ 991 w 3495"/>
                <a:gd name="T121" fmla="*/ 189 h 3616"/>
                <a:gd name="T122" fmla="*/ 1678 w 3495"/>
                <a:gd name="T123" fmla="*/ 3 h 3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495" h="3616">
                  <a:moveTo>
                    <a:pt x="1520" y="932"/>
                  </a:moveTo>
                  <a:lnTo>
                    <a:pt x="1504" y="953"/>
                  </a:lnTo>
                  <a:lnTo>
                    <a:pt x="1501" y="979"/>
                  </a:lnTo>
                  <a:lnTo>
                    <a:pt x="1539" y="976"/>
                  </a:lnTo>
                  <a:lnTo>
                    <a:pt x="1543" y="949"/>
                  </a:lnTo>
                  <a:lnTo>
                    <a:pt x="1520" y="932"/>
                  </a:lnTo>
                  <a:close/>
                  <a:moveTo>
                    <a:pt x="1655" y="904"/>
                  </a:moveTo>
                  <a:lnTo>
                    <a:pt x="1635" y="904"/>
                  </a:lnTo>
                  <a:lnTo>
                    <a:pt x="1625" y="932"/>
                  </a:lnTo>
                  <a:lnTo>
                    <a:pt x="1574" y="932"/>
                  </a:lnTo>
                  <a:lnTo>
                    <a:pt x="1574" y="958"/>
                  </a:lnTo>
                  <a:lnTo>
                    <a:pt x="1586" y="958"/>
                  </a:lnTo>
                  <a:lnTo>
                    <a:pt x="1586" y="959"/>
                  </a:lnTo>
                  <a:lnTo>
                    <a:pt x="1586" y="961"/>
                  </a:lnTo>
                  <a:lnTo>
                    <a:pt x="1586" y="964"/>
                  </a:lnTo>
                  <a:lnTo>
                    <a:pt x="1587" y="967"/>
                  </a:lnTo>
                  <a:lnTo>
                    <a:pt x="1587" y="972"/>
                  </a:lnTo>
                  <a:lnTo>
                    <a:pt x="1620" y="968"/>
                  </a:lnTo>
                  <a:lnTo>
                    <a:pt x="1639" y="957"/>
                  </a:lnTo>
                  <a:lnTo>
                    <a:pt x="1644" y="932"/>
                  </a:lnTo>
                  <a:lnTo>
                    <a:pt x="1669" y="930"/>
                  </a:lnTo>
                  <a:lnTo>
                    <a:pt x="1679" y="908"/>
                  </a:lnTo>
                  <a:lnTo>
                    <a:pt x="1655" y="904"/>
                  </a:lnTo>
                  <a:close/>
                  <a:moveTo>
                    <a:pt x="2592" y="685"/>
                  </a:moveTo>
                  <a:lnTo>
                    <a:pt x="2544" y="696"/>
                  </a:lnTo>
                  <a:lnTo>
                    <a:pt x="2508" y="754"/>
                  </a:lnTo>
                  <a:lnTo>
                    <a:pt x="2508" y="791"/>
                  </a:lnTo>
                  <a:lnTo>
                    <a:pt x="2550" y="791"/>
                  </a:lnTo>
                  <a:lnTo>
                    <a:pt x="2623" y="739"/>
                  </a:lnTo>
                  <a:lnTo>
                    <a:pt x="2626" y="699"/>
                  </a:lnTo>
                  <a:lnTo>
                    <a:pt x="2592" y="685"/>
                  </a:lnTo>
                  <a:close/>
                  <a:moveTo>
                    <a:pt x="2679" y="603"/>
                  </a:moveTo>
                  <a:lnTo>
                    <a:pt x="2621" y="616"/>
                  </a:lnTo>
                  <a:lnTo>
                    <a:pt x="2604" y="640"/>
                  </a:lnTo>
                  <a:lnTo>
                    <a:pt x="2604" y="670"/>
                  </a:lnTo>
                  <a:lnTo>
                    <a:pt x="2632" y="689"/>
                  </a:lnTo>
                  <a:lnTo>
                    <a:pt x="2672" y="715"/>
                  </a:lnTo>
                  <a:lnTo>
                    <a:pt x="2676" y="743"/>
                  </a:lnTo>
                  <a:lnTo>
                    <a:pt x="2633" y="752"/>
                  </a:lnTo>
                  <a:lnTo>
                    <a:pt x="2628" y="815"/>
                  </a:lnTo>
                  <a:lnTo>
                    <a:pt x="2679" y="815"/>
                  </a:lnTo>
                  <a:lnTo>
                    <a:pt x="2748" y="809"/>
                  </a:lnTo>
                  <a:lnTo>
                    <a:pt x="2784" y="766"/>
                  </a:lnTo>
                  <a:lnTo>
                    <a:pt x="2746" y="750"/>
                  </a:lnTo>
                  <a:lnTo>
                    <a:pt x="2725" y="726"/>
                  </a:lnTo>
                  <a:lnTo>
                    <a:pt x="2694" y="675"/>
                  </a:lnTo>
                  <a:lnTo>
                    <a:pt x="2679" y="603"/>
                  </a:lnTo>
                  <a:close/>
                  <a:moveTo>
                    <a:pt x="1784" y="0"/>
                  </a:moveTo>
                  <a:lnTo>
                    <a:pt x="1895" y="3"/>
                  </a:lnTo>
                  <a:lnTo>
                    <a:pt x="2006" y="15"/>
                  </a:lnTo>
                  <a:lnTo>
                    <a:pt x="2113" y="32"/>
                  </a:lnTo>
                  <a:lnTo>
                    <a:pt x="2219" y="56"/>
                  </a:lnTo>
                  <a:lnTo>
                    <a:pt x="2323" y="85"/>
                  </a:lnTo>
                  <a:lnTo>
                    <a:pt x="2423" y="121"/>
                  </a:lnTo>
                  <a:lnTo>
                    <a:pt x="2522" y="163"/>
                  </a:lnTo>
                  <a:lnTo>
                    <a:pt x="2617" y="211"/>
                  </a:lnTo>
                  <a:lnTo>
                    <a:pt x="2708" y="263"/>
                  </a:lnTo>
                  <a:lnTo>
                    <a:pt x="2796" y="321"/>
                  </a:lnTo>
                  <a:lnTo>
                    <a:pt x="2881" y="384"/>
                  </a:lnTo>
                  <a:lnTo>
                    <a:pt x="2962" y="451"/>
                  </a:lnTo>
                  <a:lnTo>
                    <a:pt x="2940" y="490"/>
                  </a:lnTo>
                  <a:lnTo>
                    <a:pt x="2858" y="523"/>
                  </a:lnTo>
                  <a:lnTo>
                    <a:pt x="2823" y="561"/>
                  </a:lnTo>
                  <a:lnTo>
                    <a:pt x="2831" y="605"/>
                  </a:lnTo>
                  <a:lnTo>
                    <a:pt x="2873" y="612"/>
                  </a:lnTo>
                  <a:lnTo>
                    <a:pt x="2899" y="677"/>
                  </a:lnTo>
                  <a:lnTo>
                    <a:pt x="2973" y="647"/>
                  </a:lnTo>
                  <a:lnTo>
                    <a:pt x="2985" y="733"/>
                  </a:lnTo>
                  <a:lnTo>
                    <a:pt x="2963" y="733"/>
                  </a:lnTo>
                  <a:lnTo>
                    <a:pt x="2902" y="724"/>
                  </a:lnTo>
                  <a:lnTo>
                    <a:pt x="2835" y="735"/>
                  </a:lnTo>
                  <a:lnTo>
                    <a:pt x="2772" y="828"/>
                  </a:lnTo>
                  <a:lnTo>
                    <a:pt x="2679" y="843"/>
                  </a:lnTo>
                  <a:lnTo>
                    <a:pt x="2666" y="923"/>
                  </a:lnTo>
                  <a:lnTo>
                    <a:pt x="2705" y="932"/>
                  </a:lnTo>
                  <a:lnTo>
                    <a:pt x="2694" y="983"/>
                  </a:lnTo>
                  <a:lnTo>
                    <a:pt x="2602" y="965"/>
                  </a:lnTo>
                  <a:lnTo>
                    <a:pt x="2518" y="983"/>
                  </a:lnTo>
                  <a:lnTo>
                    <a:pt x="2500" y="1031"/>
                  </a:lnTo>
                  <a:lnTo>
                    <a:pt x="2514" y="1130"/>
                  </a:lnTo>
                  <a:lnTo>
                    <a:pt x="2564" y="1154"/>
                  </a:lnTo>
                  <a:lnTo>
                    <a:pt x="2647" y="1153"/>
                  </a:lnTo>
                  <a:lnTo>
                    <a:pt x="2703" y="1148"/>
                  </a:lnTo>
                  <a:lnTo>
                    <a:pt x="2719" y="1103"/>
                  </a:lnTo>
                  <a:lnTo>
                    <a:pt x="2806" y="988"/>
                  </a:lnTo>
                  <a:lnTo>
                    <a:pt x="2864" y="1000"/>
                  </a:lnTo>
                  <a:lnTo>
                    <a:pt x="2920" y="948"/>
                  </a:lnTo>
                  <a:lnTo>
                    <a:pt x="2931" y="989"/>
                  </a:lnTo>
                  <a:lnTo>
                    <a:pt x="3071" y="1084"/>
                  </a:lnTo>
                  <a:lnTo>
                    <a:pt x="3054" y="1108"/>
                  </a:lnTo>
                  <a:lnTo>
                    <a:pt x="2991" y="1104"/>
                  </a:lnTo>
                  <a:lnTo>
                    <a:pt x="3015" y="1138"/>
                  </a:lnTo>
                  <a:lnTo>
                    <a:pt x="3054" y="1147"/>
                  </a:lnTo>
                  <a:lnTo>
                    <a:pt x="3099" y="1128"/>
                  </a:lnTo>
                  <a:lnTo>
                    <a:pt x="3098" y="1073"/>
                  </a:lnTo>
                  <a:lnTo>
                    <a:pt x="3118" y="1062"/>
                  </a:lnTo>
                  <a:lnTo>
                    <a:pt x="3102" y="1045"/>
                  </a:lnTo>
                  <a:lnTo>
                    <a:pt x="3008" y="992"/>
                  </a:lnTo>
                  <a:lnTo>
                    <a:pt x="2985" y="922"/>
                  </a:lnTo>
                  <a:lnTo>
                    <a:pt x="3062" y="922"/>
                  </a:lnTo>
                  <a:lnTo>
                    <a:pt x="3087" y="947"/>
                  </a:lnTo>
                  <a:lnTo>
                    <a:pt x="3152" y="1006"/>
                  </a:lnTo>
                  <a:lnTo>
                    <a:pt x="3156" y="1076"/>
                  </a:lnTo>
                  <a:lnTo>
                    <a:pt x="3225" y="1151"/>
                  </a:lnTo>
                  <a:lnTo>
                    <a:pt x="3251" y="1048"/>
                  </a:lnTo>
                  <a:lnTo>
                    <a:pt x="3299" y="1022"/>
                  </a:lnTo>
                  <a:lnTo>
                    <a:pt x="3307" y="1105"/>
                  </a:lnTo>
                  <a:lnTo>
                    <a:pt x="3353" y="1157"/>
                  </a:lnTo>
                  <a:lnTo>
                    <a:pt x="3447" y="1155"/>
                  </a:lnTo>
                  <a:lnTo>
                    <a:pt x="3472" y="1226"/>
                  </a:lnTo>
                  <a:lnTo>
                    <a:pt x="3495" y="1299"/>
                  </a:lnTo>
                  <a:lnTo>
                    <a:pt x="3485" y="1308"/>
                  </a:lnTo>
                  <a:lnTo>
                    <a:pt x="3342" y="1308"/>
                  </a:lnTo>
                  <a:lnTo>
                    <a:pt x="3256" y="1242"/>
                  </a:lnTo>
                  <a:lnTo>
                    <a:pt x="3165" y="1251"/>
                  </a:lnTo>
                  <a:lnTo>
                    <a:pt x="3165" y="1308"/>
                  </a:lnTo>
                  <a:lnTo>
                    <a:pt x="3136" y="1308"/>
                  </a:lnTo>
                  <a:lnTo>
                    <a:pt x="3104" y="1285"/>
                  </a:lnTo>
                  <a:lnTo>
                    <a:pt x="2947" y="1244"/>
                  </a:lnTo>
                  <a:lnTo>
                    <a:pt x="2947" y="1142"/>
                  </a:lnTo>
                  <a:lnTo>
                    <a:pt x="2746" y="1157"/>
                  </a:lnTo>
                  <a:lnTo>
                    <a:pt x="2684" y="1191"/>
                  </a:lnTo>
                  <a:lnTo>
                    <a:pt x="2605" y="1191"/>
                  </a:lnTo>
                  <a:lnTo>
                    <a:pt x="2566" y="1187"/>
                  </a:lnTo>
                  <a:lnTo>
                    <a:pt x="2469" y="1241"/>
                  </a:lnTo>
                  <a:lnTo>
                    <a:pt x="2469" y="1343"/>
                  </a:lnTo>
                  <a:lnTo>
                    <a:pt x="2272" y="1488"/>
                  </a:lnTo>
                  <a:lnTo>
                    <a:pt x="2288" y="1549"/>
                  </a:lnTo>
                  <a:lnTo>
                    <a:pt x="2329" y="1549"/>
                  </a:lnTo>
                  <a:lnTo>
                    <a:pt x="2318" y="1608"/>
                  </a:lnTo>
                  <a:lnTo>
                    <a:pt x="2289" y="1618"/>
                  </a:lnTo>
                  <a:lnTo>
                    <a:pt x="2288" y="1772"/>
                  </a:lnTo>
                  <a:lnTo>
                    <a:pt x="2459" y="1967"/>
                  </a:lnTo>
                  <a:lnTo>
                    <a:pt x="2533" y="1967"/>
                  </a:lnTo>
                  <a:lnTo>
                    <a:pt x="2537" y="1956"/>
                  </a:lnTo>
                  <a:lnTo>
                    <a:pt x="2671" y="1956"/>
                  </a:lnTo>
                  <a:lnTo>
                    <a:pt x="2709" y="1920"/>
                  </a:lnTo>
                  <a:lnTo>
                    <a:pt x="2785" y="1920"/>
                  </a:lnTo>
                  <a:lnTo>
                    <a:pt x="2826" y="1962"/>
                  </a:lnTo>
                  <a:lnTo>
                    <a:pt x="2939" y="1974"/>
                  </a:lnTo>
                  <a:lnTo>
                    <a:pt x="2925" y="2126"/>
                  </a:lnTo>
                  <a:lnTo>
                    <a:pt x="3050" y="2350"/>
                  </a:lnTo>
                  <a:lnTo>
                    <a:pt x="2984" y="2478"/>
                  </a:lnTo>
                  <a:lnTo>
                    <a:pt x="2988" y="2537"/>
                  </a:lnTo>
                  <a:lnTo>
                    <a:pt x="3041" y="2590"/>
                  </a:lnTo>
                  <a:lnTo>
                    <a:pt x="3041" y="2734"/>
                  </a:lnTo>
                  <a:lnTo>
                    <a:pt x="3108" y="2827"/>
                  </a:lnTo>
                  <a:lnTo>
                    <a:pt x="3108" y="2947"/>
                  </a:lnTo>
                  <a:lnTo>
                    <a:pt x="3167" y="2947"/>
                  </a:lnTo>
                  <a:lnTo>
                    <a:pt x="3100" y="3027"/>
                  </a:lnTo>
                  <a:lnTo>
                    <a:pt x="3027" y="3102"/>
                  </a:lnTo>
                  <a:lnTo>
                    <a:pt x="2951" y="3173"/>
                  </a:lnTo>
                  <a:lnTo>
                    <a:pt x="2871" y="3240"/>
                  </a:lnTo>
                  <a:lnTo>
                    <a:pt x="2787" y="3302"/>
                  </a:lnTo>
                  <a:lnTo>
                    <a:pt x="2699" y="3359"/>
                  </a:lnTo>
                  <a:lnTo>
                    <a:pt x="2609" y="3411"/>
                  </a:lnTo>
                  <a:lnTo>
                    <a:pt x="2514" y="3457"/>
                  </a:lnTo>
                  <a:lnTo>
                    <a:pt x="2417" y="3498"/>
                  </a:lnTo>
                  <a:lnTo>
                    <a:pt x="2317" y="3533"/>
                  </a:lnTo>
                  <a:lnTo>
                    <a:pt x="2215" y="3562"/>
                  </a:lnTo>
                  <a:lnTo>
                    <a:pt x="2110" y="3585"/>
                  </a:lnTo>
                  <a:lnTo>
                    <a:pt x="2004" y="3602"/>
                  </a:lnTo>
                  <a:lnTo>
                    <a:pt x="1894" y="3612"/>
                  </a:lnTo>
                  <a:lnTo>
                    <a:pt x="1784" y="3616"/>
                  </a:lnTo>
                  <a:lnTo>
                    <a:pt x="1671" y="3612"/>
                  </a:lnTo>
                  <a:lnTo>
                    <a:pt x="1560" y="3602"/>
                  </a:lnTo>
                  <a:lnTo>
                    <a:pt x="1451" y="3584"/>
                  </a:lnTo>
                  <a:lnTo>
                    <a:pt x="1345" y="3560"/>
                  </a:lnTo>
                  <a:lnTo>
                    <a:pt x="1241" y="3530"/>
                  </a:lnTo>
                  <a:lnTo>
                    <a:pt x="1140" y="3493"/>
                  </a:lnTo>
                  <a:lnTo>
                    <a:pt x="1041" y="3452"/>
                  </a:lnTo>
                  <a:lnTo>
                    <a:pt x="945" y="3404"/>
                  </a:lnTo>
                  <a:lnTo>
                    <a:pt x="854" y="3350"/>
                  </a:lnTo>
                  <a:lnTo>
                    <a:pt x="766" y="3291"/>
                  </a:lnTo>
                  <a:lnTo>
                    <a:pt x="681" y="3228"/>
                  </a:lnTo>
                  <a:lnTo>
                    <a:pt x="599" y="3159"/>
                  </a:lnTo>
                  <a:lnTo>
                    <a:pt x="523" y="3086"/>
                  </a:lnTo>
                  <a:lnTo>
                    <a:pt x="451" y="3008"/>
                  </a:lnTo>
                  <a:lnTo>
                    <a:pt x="383" y="2926"/>
                  </a:lnTo>
                  <a:lnTo>
                    <a:pt x="320" y="2841"/>
                  </a:lnTo>
                  <a:lnTo>
                    <a:pt x="262" y="2750"/>
                  </a:lnTo>
                  <a:lnTo>
                    <a:pt x="208" y="2657"/>
                  </a:lnTo>
                  <a:lnTo>
                    <a:pt x="162" y="2560"/>
                  </a:lnTo>
                  <a:lnTo>
                    <a:pt x="120" y="2461"/>
                  </a:lnTo>
                  <a:lnTo>
                    <a:pt x="85" y="2358"/>
                  </a:lnTo>
                  <a:lnTo>
                    <a:pt x="54" y="2252"/>
                  </a:lnTo>
                  <a:lnTo>
                    <a:pt x="31" y="2145"/>
                  </a:lnTo>
                  <a:lnTo>
                    <a:pt x="13" y="2034"/>
                  </a:lnTo>
                  <a:lnTo>
                    <a:pt x="3" y="1922"/>
                  </a:lnTo>
                  <a:lnTo>
                    <a:pt x="0" y="1808"/>
                  </a:lnTo>
                  <a:lnTo>
                    <a:pt x="3" y="1702"/>
                  </a:lnTo>
                  <a:lnTo>
                    <a:pt x="12" y="1596"/>
                  </a:lnTo>
                  <a:lnTo>
                    <a:pt x="27" y="1493"/>
                  </a:lnTo>
                  <a:lnTo>
                    <a:pt x="48" y="1392"/>
                  </a:lnTo>
                  <a:lnTo>
                    <a:pt x="73" y="1292"/>
                  </a:lnTo>
                  <a:lnTo>
                    <a:pt x="106" y="1195"/>
                  </a:lnTo>
                  <a:lnTo>
                    <a:pt x="143" y="1101"/>
                  </a:lnTo>
                  <a:lnTo>
                    <a:pt x="143" y="1204"/>
                  </a:lnTo>
                  <a:lnTo>
                    <a:pt x="216" y="1240"/>
                  </a:lnTo>
                  <a:lnTo>
                    <a:pt x="216" y="1382"/>
                  </a:lnTo>
                  <a:lnTo>
                    <a:pt x="287" y="1506"/>
                  </a:lnTo>
                  <a:lnTo>
                    <a:pt x="345" y="1515"/>
                  </a:lnTo>
                  <a:lnTo>
                    <a:pt x="353" y="1473"/>
                  </a:lnTo>
                  <a:lnTo>
                    <a:pt x="284" y="1366"/>
                  </a:lnTo>
                  <a:lnTo>
                    <a:pt x="271" y="1263"/>
                  </a:lnTo>
                  <a:lnTo>
                    <a:pt x="311" y="1263"/>
                  </a:lnTo>
                  <a:lnTo>
                    <a:pt x="328" y="1369"/>
                  </a:lnTo>
                  <a:lnTo>
                    <a:pt x="426" y="1515"/>
                  </a:lnTo>
                  <a:lnTo>
                    <a:pt x="402" y="1561"/>
                  </a:lnTo>
                  <a:lnTo>
                    <a:pt x="464" y="1659"/>
                  </a:lnTo>
                  <a:lnTo>
                    <a:pt x="619" y="1698"/>
                  </a:lnTo>
                  <a:lnTo>
                    <a:pt x="619" y="1673"/>
                  </a:lnTo>
                  <a:lnTo>
                    <a:pt x="682" y="1681"/>
                  </a:lnTo>
                  <a:lnTo>
                    <a:pt x="676" y="1726"/>
                  </a:lnTo>
                  <a:lnTo>
                    <a:pt x="724" y="1735"/>
                  </a:lnTo>
                  <a:lnTo>
                    <a:pt x="800" y="1757"/>
                  </a:lnTo>
                  <a:lnTo>
                    <a:pt x="907" y="1880"/>
                  </a:lnTo>
                  <a:lnTo>
                    <a:pt x="1044" y="1890"/>
                  </a:lnTo>
                  <a:lnTo>
                    <a:pt x="1057" y="2004"/>
                  </a:lnTo>
                  <a:lnTo>
                    <a:pt x="963" y="2069"/>
                  </a:lnTo>
                  <a:lnTo>
                    <a:pt x="959" y="2170"/>
                  </a:lnTo>
                  <a:lnTo>
                    <a:pt x="945" y="2231"/>
                  </a:lnTo>
                  <a:lnTo>
                    <a:pt x="1080" y="2403"/>
                  </a:lnTo>
                  <a:lnTo>
                    <a:pt x="1090" y="2462"/>
                  </a:lnTo>
                  <a:lnTo>
                    <a:pt x="1094" y="2462"/>
                  </a:lnTo>
                  <a:lnTo>
                    <a:pt x="1100" y="2464"/>
                  </a:lnTo>
                  <a:lnTo>
                    <a:pt x="1111" y="2466"/>
                  </a:lnTo>
                  <a:lnTo>
                    <a:pt x="1122" y="2470"/>
                  </a:lnTo>
                  <a:lnTo>
                    <a:pt x="1132" y="2472"/>
                  </a:lnTo>
                  <a:lnTo>
                    <a:pt x="1141" y="2474"/>
                  </a:lnTo>
                  <a:lnTo>
                    <a:pt x="1145" y="2475"/>
                  </a:lnTo>
                  <a:lnTo>
                    <a:pt x="1150" y="2476"/>
                  </a:lnTo>
                  <a:lnTo>
                    <a:pt x="1156" y="2481"/>
                  </a:lnTo>
                  <a:lnTo>
                    <a:pt x="1165" y="2488"/>
                  </a:lnTo>
                  <a:lnTo>
                    <a:pt x="1176" y="2496"/>
                  </a:lnTo>
                  <a:lnTo>
                    <a:pt x="1190" y="2505"/>
                  </a:lnTo>
                  <a:lnTo>
                    <a:pt x="1203" y="2515"/>
                  </a:lnTo>
                  <a:lnTo>
                    <a:pt x="1217" y="2525"/>
                  </a:lnTo>
                  <a:lnTo>
                    <a:pt x="1229" y="2534"/>
                  </a:lnTo>
                  <a:lnTo>
                    <a:pt x="1239" y="2542"/>
                  </a:lnTo>
                  <a:lnTo>
                    <a:pt x="1248" y="2549"/>
                  </a:lnTo>
                  <a:lnTo>
                    <a:pt x="1253" y="2553"/>
                  </a:lnTo>
                  <a:lnTo>
                    <a:pt x="1256" y="2554"/>
                  </a:lnTo>
                  <a:lnTo>
                    <a:pt x="1256" y="2864"/>
                  </a:lnTo>
                  <a:lnTo>
                    <a:pt x="1293" y="2875"/>
                  </a:lnTo>
                  <a:lnTo>
                    <a:pt x="1267" y="3017"/>
                  </a:lnTo>
                  <a:lnTo>
                    <a:pt x="1329" y="3102"/>
                  </a:lnTo>
                  <a:lnTo>
                    <a:pt x="1318" y="3242"/>
                  </a:lnTo>
                  <a:lnTo>
                    <a:pt x="1401" y="3389"/>
                  </a:lnTo>
                  <a:lnTo>
                    <a:pt x="1506" y="3483"/>
                  </a:lnTo>
                  <a:lnTo>
                    <a:pt x="1612" y="3484"/>
                  </a:lnTo>
                  <a:lnTo>
                    <a:pt x="1623" y="3450"/>
                  </a:lnTo>
                  <a:lnTo>
                    <a:pt x="1545" y="3384"/>
                  </a:lnTo>
                  <a:lnTo>
                    <a:pt x="1549" y="3351"/>
                  </a:lnTo>
                  <a:lnTo>
                    <a:pt x="1563" y="3310"/>
                  </a:lnTo>
                  <a:lnTo>
                    <a:pt x="1566" y="3268"/>
                  </a:lnTo>
                  <a:lnTo>
                    <a:pt x="1514" y="3267"/>
                  </a:lnTo>
                  <a:lnTo>
                    <a:pt x="1487" y="3233"/>
                  </a:lnTo>
                  <a:lnTo>
                    <a:pt x="1530" y="3190"/>
                  </a:lnTo>
                  <a:lnTo>
                    <a:pt x="1537" y="3159"/>
                  </a:lnTo>
                  <a:lnTo>
                    <a:pt x="1488" y="3144"/>
                  </a:lnTo>
                  <a:lnTo>
                    <a:pt x="1490" y="3114"/>
                  </a:lnTo>
                  <a:lnTo>
                    <a:pt x="1560" y="3103"/>
                  </a:lnTo>
                  <a:lnTo>
                    <a:pt x="1667" y="3052"/>
                  </a:lnTo>
                  <a:lnTo>
                    <a:pt x="1702" y="2985"/>
                  </a:lnTo>
                  <a:lnTo>
                    <a:pt x="1813" y="2842"/>
                  </a:lnTo>
                  <a:lnTo>
                    <a:pt x="1787" y="2729"/>
                  </a:lnTo>
                  <a:lnTo>
                    <a:pt x="1822" y="2669"/>
                  </a:lnTo>
                  <a:lnTo>
                    <a:pt x="1924" y="2672"/>
                  </a:lnTo>
                  <a:lnTo>
                    <a:pt x="1993" y="2617"/>
                  </a:lnTo>
                  <a:lnTo>
                    <a:pt x="2015" y="2398"/>
                  </a:lnTo>
                  <a:lnTo>
                    <a:pt x="2092" y="2301"/>
                  </a:lnTo>
                  <a:lnTo>
                    <a:pt x="2105" y="2238"/>
                  </a:lnTo>
                  <a:lnTo>
                    <a:pt x="2035" y="2215"/>
                  </a:lnTo>
                  <a:lnTo>
                    <a:pt x="1989" y="2138"/>
                  </a:lnTo>
                  <a:lnTo>
                    <a:pt x="1832" y="2137"/>
                  </a:lnTo>
                  <a:lnTo>
                    <a:pt x="1708" y="2088"/>
                  </a:lnTo>
                  <a:lnTo>
                    <a:pt x="1702" y="1999"/>
                  </a:lnTo>
                  <a:lnTo>
                    <a:pt x="1660" y="1924"/>
                  </a:lnTo>
                  <a:lnTo>
                    <a:pt x="1547" y="1923"/>
                  </a:lnTo>
                  <a:lnTo>
                    <a:pt x="1482" y="1820"/>
                  </a:lnTo>
                  <a:lnTo>
                    <a:pt x="1424" y="1791"/>
                  </a:lnTo>
                  <a:lnTo>
                    <a:pt x="1421" y="1823"/>
                  </a:lnTo>
                  <a:lnTo>
                    <a:pt x="1316" y="1829"/>
                  </a:lnTo>
                  <a:lnTo>
                    <a:pt x="1278" y="1775"/>
                  </a:lnTo>
                  <a:lnTo>
                    <a:pt x="1167" y="1752"/>
                  </a:lnTo>
                  <a:lnTo>
                    <a:pt x="1077" y="1858"/>
                  </a:lnTo>
                  <a:lnTo>
                    <a:pt x="935" y="1834"/>
                  </a:lnTo>
                  <a:lnTo>
                    <a:pt x="924" y="1671"/>
                  </a:lnTo>
                  <a:lnTo>
                    <a:pt x="820" y="1653"/>
                  </a:lnTo>
                  <a:lnTo>
                    <a:pt x="863" y="1574"/>
                  </a:lnTo>
                  <a:lnTo>
                    <a:pt x="850" y="1527"/>
                  </a:lnTo>
                  <a:lnTo>
                    <a:pt x="714" y="1620"/>
                  </a:lnTo>
                  <a:lnTo>
                    <a:pt x="628" y="1609"/>
                  </a:lnTo>
                  <a:lnTo>
                    <a:pt x="598" y="1541"/>
                  </a:lnTo>
                  <a:lnTo>
                    <a:pt x="616" y="1471"/>
                  </a:lnTo>
                  <a:lnTo>
                    <a:pt x="664" y="1382"/>
                  </a:lnTo>
                  <a:lnTo>
                    <a:pt x="772" y="1327"/>
                  </a:lnTo>
                  <a:lnTo>
                    <a:pt x="983" y="1327"/>
                  </a:lnTo>
                  <a:lnTo>
                    <a:pt x="982" y="1392"/>
                  </a:lnTo>
                  <a:lnTo>
                    <a:pt x="1058" y="1428"/>
                  </a:lnTo>
                  <a:lnTo>
                    <a:pt x="1052" y="1316"/>
                  </a:lnTo>
                  <a:lnTo>
                    <a:pt x="1107" y="1260"/>
                  </a:lnTo>
                  <a:lnTo>
                    <a:pt x="1217" y="1188"/>
                  </a:lnTo>
                  <a:lnTo>
                    <a:pt x="1224" y="1136"/>
                  </a:lnTo>
                  <a:lnTo>
                    <a:pt x="1334" y="1020"/>
                  </a:lnTo>
                  <a:lnTo>
                    <a:pt x="1451" y="955"/>
                  </a:lnTo>
                  <a:lnTo>
                    <a:pt x="1440" y="946"/>
                  </a:lnTo>
                  <a:lnTo>
                    <a:pt x="1519" y="871"/>
                  </a:lnTo>
                  <a:lnTo>
                    <a:pt x="1548" y="879"/>
                  </a:lnTo>
                  <a:lnTo>
                    <a:pt x="1562" y="896"/>
                  </a:lnTo>
                  <a:lnTo>
                    <a:pt x="1592" y="862"/>
                  </a:lnTo>
                  <a:lnTo>
                    <a:pt x="1598" y="859"/>
                  </a:lnTo>
                  <a:lnTo>
                    <a:pt x="1566" y="854"/>
                  </a:lnTo>
                  <a:lnTo>
                    <a:pt x="1533" y="843"/>
                  </a:lnTo>
                  <a:lnTo>
                    <a:pt x="1533" y="810"/>
                  </a:lnTo>
                  <a:lnTo>
                    <a:pt x="1550" y="795"/>
                  </a:lnTo>
                  <a:lnTo>
                    <a:pt x="1589" y="795"/>
                  </a:lnTo>
                  <a:lnTo>
                    <a:pt x="1607" y="803"/>
                  </a:lnTo>
                  <a:lnTo>
                    <a:pt x="1623" y="835"/>
                  </a:lnTo>
                  <a:lnTo>
                    <a:pt x="1642" y="832"/>
                  </a:lnTo>
                  <a:lnTo>
                    <a:pt x="1642" y="829"/>
                  </a:lnTo>
                  <a:lnTo>
                    <a:pt x="1646" y="830"/>
                  </a:lnTo>
                  <a:lnTo>
                    <a:pt x="1702" y="823"/>
                  </a:lnTo>
                  <a:lnTo>
                    <a:pt x="1709" y="795"/>
                  </a:lnTo>
                  <a:lnTo>
                    <a:pt x="1740" y="803"/>
                  </a:lnTo>
                  <a:lnTo>
                    <a:pt x="1740" y="833"/>
                  </a:lnTo>
                  <a:lnTo>
                    <a:pt x="1711" y="853"/>
                  </a:lnTo>
                  <a:lnTo>
                    <a:pt x="1716" y="885"/>
                  </a:lnTo>
                  <a:lnTo>
                    <a:pt x="1815" y="916"/>
                  </a:lnTo>
                  <a:lnTo>
                    <a:pt x="1815" y="916"/>
                  </a:lnTo>
                  <a:lnTo>
                    <a:pt x="1815" y="918"/>
                  </a:lnTo>
                  <a:lnTo>
                    <a:pt x="1838" y="915"/>
                  </a:lnTo>
                  <a:lnTo>
                    <a:pt x="1840" y="871"/>
                  </a:lnTo>
                  <a:lnTo>
                    <a:pt x="1760" y="835"/>
                  </a:lnTo>
                  <a:lnTo>
                    <a:pt x="1756" y="815"/>
                  </a:lnTo>
                  <a:lnTo>
                    <a:pt x="1822" y="792"/>
                  </a:lnTo>
                  <a:lnTo>
                    <a:pt x="1824" y="729"/>
                  </a:lnTo>
                  <a:lnTo>
                    <a:pt x="1756" y="687"/>
                  </a:lnTo>
                  <a:lnTo>
                    <a:pt x="1752" y="580"/>
                  </a:lnTo>
                  <a:lnTo>
                    <a:pt x="1659" y="627"/>
                  </a:lnTo>
                  <a:lnTo>
                    <a:pt x="1624" y="627"/>
                  </a:lnTo>
                  <a:lnTo>
                    <a:pt x="1633" y="545"/>
                  </a:lnTo>
                  <a:lnTo>
                    <a:pt x="1506" y="515"/>
                  </a:lnTo>
                  <a:lnTo>
                    <a:pt x="1453" y="556"/>
                  </a:lnTo>
                  <a:lnTo>
                    <a:pt x="1453" y="678"/>
                  </a:lnTo>
                  <a:lnTo>
                    <a:pt x="1360" y="708"/>
                  </a:lnTo>
                  <a:lnTo>
                    <a:pt x="1322" y="789"/>
                  </a:lnTo>
                  <a:lnTo>
                    <a:pt x="1280" y="795"/>
                  </a:lnTo>
                  <a:lnTo>
                    <a:pt x="1280" y="692"/>
                  </a:lnTo>
                  <a:lnTo>
                    <a:pt x="1191" y="680"/>
                  </a:lnTo>
                  <a:lnTo>
                    <a:pt x="1147" y="651"/>
                  </a:lnTo>
                  <a:lnTo>
                    <a:pt x="1130" y="585"/>
                  </a:lnTo>
                  <a:lnTo>
                    <a:pt x="1288" y="490"/>
                  </a:lnTo>
                  <a:lnTo>
                    <a:pt x="1366" y="466"/>
                  </a:lnTo>
                  <a:lnTo>
                    <a:pt x="1374" y="519"/>
                  </a:lnTo>
                  <a:lnTo>
                    <a:pt x="1416" y="517"/>
                  </a:lnTo>
                  <a:lnTo>
                    <a:pt x="1420" y="490"/>
                  </a:lnTo>
                  <a:lnTo>
                    <a:pt x="1466" y="484"/>
                  </a:lnTo>
                  <a:lnTo>
                    <a:pt x="1467" y="475"/>
                  </a:lnTo>
                  <a:lnTo>
                    <a:pt x="1447" y="466"/>
                  </a:lnTo>
                  <a:lnTo>
                    <a:pt x="1442" y="438"/>
                  </a:lnTo>
                  <a:lnTo>
                    <a:pt x="1498" y="433"/>
                  </a:lnTo>
                  <a:lnTo>
                    <a:pt x="1533" y="398"/>
                  </a:lnTo>
                  <a:lnTo>
                    <a:pt x="1534" y="396"/>
                  </a:lnTo>
                  <a:lnTo>
                    <a:pt x="1535" y="396"/>
                  </a:lnTo>
                  <a:lnTo>
                    <a:pt x="1545" y="385"/>
                  </a:lnTo>
                  <a:lnTo>
                    <a:pt x="1662" y="370"/>
                  </a:lnTo>
                  <a:lnTo>
                    <a:pt x="1713" y="414"/>
                  </a:lnTo>
                  <a:lnTo>
                    <a:pt x="1577" y="488"/>
                  </a:lnTo>
                  <a:lnTo>
                    <a:pt x="1750" y="530"/>
                  </a:lnTo>
                  <a:lnTo>
                    <a:pt x="1773" y="471"/>
                  </a:lnTo>
                  <a:lnTo>
                    <a:pt x="1848" y="471"/>
                  </a:lnTo>
                  <a:lnTo>
                    <a:pt x="1875" y="420"/>
                  </a:lnTo>
                  <a:lnTo>
                    <a:pt x="1822" y="406"/>
                  </a:lnTo>
                  <a:lnTo>
                    <a:pt x="1822" y="341"/>
                  </a:lnTo>
                  <a:lnTo>
                    <a:pt x="1654" y="266"/>
                  </a:lnTo>
                  <a:lnTo>
                    <a:pt x="1538" y="280"/>
                  </a:lnTo>
                  <a:lnTo>
                    <a:pt x="1473" y="315"/>
                  </a:lnTo>
                  <a:lnTo>
                    <a:pt x="1478" y="398"/>
                  </a:lnTo>
                  <a:lnTo>
                    <a:pt x="1410" y="388"/>
                  </a:lnTo>
                  <a:lnTo>
                    <a:pt x="1399" y="341"/>
                  </a:lnTo>
                  <a:lnTo>
                    <a:pt x="1464" y="282"/>
                  </a:lnTo>
                  <a:lnTo>
                    <a:pt x="1346" y="275"/>
                  </a:lnTo>
                  <a:lnTo>
                    <a:pt x="1311" y="285"/>
                  </a:lnTo>
                  <a:lnTo>
                    <a:pt x="1297" y="326"/>
                  </a:lnTo>
                  <a:lnTo>
                    <a:pt x="1342" y="334"/>
                  </a:lnTo>
                  <a:lnTo>
                    <a:pt x="1333" y="379"/>
                  </a:lnTo>
                  <a:lnTo>
                    <a:pt x="1257" y="384"/>
                  </a:lnTo>
                  <a:lnTo>
                    <a:pt x="1245" y="413"/>
                  </a:lnTo>
                  <a:lnTo>
                    <a:pt x="1135" y="416"/>
                  </a:lnTo>
                  <a:lnTo>
                    <a:pt x="1135" y="413"/>
                  </a:lnTo>
                  <a:lnTo>
                    <a:pt x="1135" y="404"/>
                  </a:lnTo>
                  <a:lnTo>
                    <a:pt x="1134" y="392"/>
                  </a:lnTo>
                  <a:lnTo>
                    <a:pt x="1133" y="378"/>
                  </a:lnTo>
                  <a:lnTo>
                    <a:pt x="1132" y="365"/>
                  </a:lnTo>
                  <a:lnTo>
                    <a:pt x="1130" y="356"/>
                  </a:lnTo>
                  <a:lnTo>
                    <a:pt x="1128" y="353"/>
                  </a:lnTo>
                  <a:lnTo>
                    <a:pt x="1130" y="353"/>
                  </a:lnTo>
                  <a:lnTo>
                    <a:pt x="1137" y="353"/>
                  </a:lnTo>
                  <a:lnTo>
                    <a:pt x="1149" y="353"/>
                  </a:lnTo>
                  <a:lnTo>
                    <a:pt x="1162" y="353"/>
                  </a:lnTo>
                  <a:lnTo>
                    <a:pt x="1176" y="353"/>
                  </a:lnTo>
                  <a:lnTo>
                    <a:pt x="1191" y="352"/>
                  </a:lnTo>
                  <a:lnTo>
                    <a:pt x="1202" y="352"/>
                  </a:lnTo>
                  <a:lnTo>
                    <a:pt x="1211" y="352"/>
                  </a:lnTo>
                  <a:lnTo>
                    <a:pt x="1214" y="352"/>
                  </a:lnTo>
                  <a:lnTo>
                    <a:pt x="1279" y="287"/>
                  </a:lnTo>
                  <a:lnTo>
                    <a:pt x="1243" y="269"/>
                  </a:lnTo>
                  <a:lnTo>
                    <a:pt x="1197" y="316"/>
                  </a:lnTo>
                  <a:lnTo>
                    <a:pt x="1117" y="311"/>
                  </a:lnTo>
                  <a:lnTo>
                    <a:pt x="1070" y="246"/>
                  </a:lnTo>
                  <a:lnTo>
                    <a:pt x="969" y="246"/>
                  </a:lnTo>
                  <a:lnTo>
                    <a:pt x="864" y="325"/>
                  </a:lnTo>
                  <a:lnTo>
                    <a:pt x="961" y="325"/>
                  </a:lnTo>
                  <a:lnTo>
                    <a:pt x="969" y="353"/>
                  </a:lnTo>
                  <a:lnTo>
                    <a:pt x="944" y="377"/>
                  </a:lnTo>
                  <a:lnTo>
                    <a:pt x="1051" y="380"/>
                  </a:lnTo>
                  <a:lnTo>
                    <a:pt x="1067" y="420"/>
                  </a:lnTo>
                  <a:lnTo>
                    <a:pt x="946" y="415"/>
                  </a:lnTo>
                  <a:lnTo>
                    <a:pt x="941" y="385"/>
                  </a:lnTo>
                  <a:lnTo>
                    <a:pt x="865" y="369"/>
                  </a:lnTo>
                  <a:lnTo>
                    <a:pt x="826" y="346"/>
                  </a:lnTo>
                  <a:lnTo>
                    <a:pt x="735" y="346"/>
                  </a:lnTo>
                  <a:lnTo>
                    <a:pt x="817" y="290"/>
                  </a:lnTo>
                  <a:lnTo>
                    <a:pt x="903" y="237"/>
                  </a:lnTo>
                  <a:lnTo>
                    <a:pt x="991" y="189"/>
                  </a:lnTo>
                  <a:lnTo>
                    <a:pt x="1082" y="146"/>
                  </a:lnTo>
                  <a:lnTo>
                    <a:pt x="1175" y="109"/>
                  </a:lnTo>
                  <a:lnTo>
                    <a:pt x="1271" y="76"/>
                  </a:lnTo>
                  <a:lnTo>
                    <a:pt x="1370" y="50"/>
                  </a:lnTo>
                  <a:lnTo>
                    <a:pt x="1470" y="28"/>
                  </a:lnTo>
                  <a:lnTo>
                    <a:pt x="1573" y="13"/>
                  </a:lnTo>
                  <a:lnTo>
                    <a:pt x="1678" y="3"/>
                  </a:lnTo>
                  <a:lnTo>
                    <a:pt x="1784"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4" name="Freeform 11"/>
            <p:cNvSpPr>
              <a:spLocks noEditPoints="1"/>
            </p:cNvSpPr>
            <p:nvPr/>
          </p:nvSpPr>
          <p:spPr bwMode="auto">
            <a:xfrm>
              <a:off x="5006502" y="2632203"/>
              <a:ext cx="407213" cy="407213"/>
            </a:xfrm>
            <a:custGeom>
              <a:avLst/>
              <a:gdLst>
                <a:gd name="T0" fmla="*/ 2336 w 5283"/>
                <a:gd name="T1" fmla="*/ 3917 h 5283"/>
                <a:gd name="T2" fmla="*/ 2483 w 5283"/>
                <a:gd name="T3" fmla="*/ 4065 h 5283"/>
                <a:gd name="T4" fmla="*/ 2698 w 5283"/>
                <a:gd name="T5" fmla="*/ 4098 h 5283"/>
                <a:gd name="T6" fmla="*/ 2885 w 5283"/>
                <a:gd name="T7" fmla="*/ 4002 h 5283"/>
                <a:gd name="T8" fmla="*/ 2981 w 5283"/>
                <a:gd name="T9" fmla="*/ 3815 h 5283"/>
                <a:gd name="T10" fmla="*/ 2601 w 5283"/>
                <a:gd name="T11" fmla="*/ 1183 h 5283"/>
                <a:gd name="T12" fmla="*/ 2478 w 5283"/>
                <a:gd name="T13" fmla="*/ 1266 h 5283"/>
                <a:gd name="T14" fmla="*/ 2445 w 5283"/>
                <a:gd name="T15" fmla="*/ 1620 h 5283"/>
                <a:gd name="T16" fmla="*/ 2104 w 5283"/>
                <a:gd name="T17" fmla="*/ 1764 h 5283"/>
                <a:gd name="T18" fmla="*/ 1847 w 5283"/>
                <a:gd name="T19" fmla="*/ 2024 h 5283"/>
                <a:gd name="T20" fmla="*/ 1703 w 5283"/>
                <a:gd name="T21" fmla="*/ 2365 h 5283"/>
                <a:gd name="T22" fmla="*/ 1575 w 5283"/>
                <a:gd name="T23" fmla="*/ 3208 h 5283"/>
                <a:gd name="T24" fmla="*/ 1486 w 5283"/>
                <a:gd name="T25" fmla="*/ 3348 h 5283"/>
                <a:gd name="T26" fmla="*/ 1490 w 5283"/>
                <a:gd name="T27" fmla="*/ 3472 h 5283"/>
                <a:gd name="T28" fmla="*/ 1561 w 5283"/>
                <a:gd name="T29" fmla="*/ 3535 h 5283"/>
                <a:gd name="T30" fmla="*/ 1678 w 5283"/>
                <a:gd name="T31" fmla="*/ 3549 h 5283"/>
                <a:gd name="T32" fmla="*/ 3639 w 5283"/>
                <a:gd name="T33" fmla="*/ 3548 h 5283"/>
                <a:gd name="T34" fmla="*/ 3746 w 5283"/>
                <a:gd name="T35" fmla="*/ 3525 h 5283"/>
                <a:gd name="T36" fmla="*/ 3799 w 5283"/>
                <a:gd name="T37" fmla="*/ 3447 h 5283"/>
                <a:gd name="T38" fmla="*/ 3797 w 5283"/>
                <a:gd name="T39" fmla="*/ 3348 h 5283"/>
                <a:gd name="T40" fmla="*/ 3708 w 5283"/>
                <a:gd name="T41" fmla="*/ 3208 h 5283"/>
                <a:gd name="T42" fmla="*/ 3580 w 5283"/>
                <a:gd name="T43" fmla="*/ 2365 h 5283"/>
                <a:gd name="T44" fmla="*/ 3436 w 5283"/>
                <a:gd name="T45" fmla="*/ 2024 h 5283"/>
                <a:gd name="T46" fmla="*/ 3179 w 5283"/>
                <a:gd name="T47" fmla="*/ 1764 h 5283"/>
                <a:gd name="T48" fmla="*/ 2838 w 5283"/>
                <a:gd name="T49" fmla="*/ 1620 h 5283"/>
                <a:gd name="T50" fmla="*/ 2805 w 5283"/>
                <a:gd name="T51" fmla="*/ 1266 h 5283"/>
                <a:gd name="T52" fmla="*/ 2682 w 5283"/>
                <a:gd name="T53" fmla="*/ 1183 h 5283"/>
                <a:gd name="T54" fmla="*/ 2960 w 5283"/>
                <a:gd name="T55" fmla="*/ 19 h 5283"/>
                <a:gd name="T56" fmla="*/ 3564 w 5283"/>
                <a:gd name="T57" fmla="*/ 165 h 5283"/>
                <a:gd name="T58" fmla="*/ 4103 w 5283"/>
                <a:gd name="T59" fmla="*/ 440 h 5283"/>
                <a:gd name="T60" fmla="*/ 4561 w 5283"/>
                <a:gd name="T61" fmla="*/ 828 h 5283"/>
                <a:gd name="T62" fmla="*/ 4923 w 5283"/>
                <a:gd name="T63" fmla="*/ 1308 h 5283"/>
                <a:gd name="T64" fmla="*/ 5168 w 5283"/>
                <a:gd name="T65" fmla="*/ 1865 h 5283"/>
                <a:gd name="T66" fmla="*/ 5278 w 5283"/>
                <a:gd name="T67" fmla="*/ 2480 h 5283"/>
                <a:gd name="T68" fmla="*/ 5240 w 5283"/>
                <a:gd name="T69" fmla="*/ 3117 h 5283"/>
                <a:gd name="T70" fmla="*/ 5060 w 5283"/>
                <a:gd name="T71" fmla="*/ 3705 h 5283"/>
                <a:gd name="T72" fmla="*/ 4755 w 5283"/>
                <a:gd name="T73" fmla="*/ 4226 h 5283"/>
                <a:gd name="T74" fmla="*/ 4343 w 5283"/>
                <a:gd name="T75" fmla="*/ 4662 h 5283"/>
                <a:gd name="T76" fmla="*/ 3842 w 5283"/>
                <a:gd name="T77" fmla="*/ 4995 h 5283"/>
                <a:gd name="T78" fmla="*/ 3269 w 5283"/>
                <a:gd name="T79" fmla="*/ 5208 h 5283"/>
                <a:gd name="T80" fmla="*/ 2640 w 5283"/>
                <a:gd name="T81" fmla="*/ 5283 h 5283"/>
                <a:gd name="T82" fmla="*/ 2014 w 5283"/>
                <a:gd name="T83" fmla="*/ 5208 h 5283"/>
                <a:gd name="T84" fmla="*/ 1441 w 5283"/>
                <a:gd name="T85" fmla="*/ 4995 h 5283"/>
                <a:gd name="T86" fmla="*/ 940 w 5283"/>
                <a:gd name="T87" fmla="*/ 4662 h 5283"/>
                <a:gd name="T88" fmla="*/ 528 w 5283"/>
                <a:gd name="T89" fmla="*/ 4226 h 5283"/>
                <a:gd name="T90" fmla="*/ 223 w 5283"/>
                <a:gd name="T91" fmla="*/ 3705 h 5283"/>
                <a:gd name="T92" fmla="*/ 43 w 5283"/>
                <a:gd name="T93" fmla="*/ 3117 h 5283"/>
                <a:gd name="T94" fmla="*/ 5 w 5283"/>
                <a:gd name="T95" fmla="*/ 2480 h 5283"/>
                <a:gd name="T96" fmla="*/ 115 w 5283"/>
                <a:gd name="T97" fmla="*/ 1865 h 5283"/>
                <a:gd name="T98" fmla="*/ 360 w 5283"/>
                <a:gd name="T99" fmla="*/ 1308 h 5283"/>
                <a:gd name="T100" fmla="*/ 722 w 5283"/>
                <a:gd name="T101" fmla="*/ 828 h 5283"/>
                <a:gd name="T102" fmla="*/ 1180 w 5283"/>
                <a:gd name="T103" fmla="*/ 440 h 5283"/>
                <a:gd name="T104" fmla="*/ 1719 w 5283"/>
                <a:gd name="T105" fmla="*/ 165 h 5283"/>
                <a:gd name="T106" fmla="*/ 2323 w 5283"/>
                <a:gd name="T107" fmla="*/ 19 h 5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83" h="5283">
                  <a:moveTo>
                    <a:pt x="2297" y="3759"/>
                  </a:moveTo>
                  <a:lnTo>
                    <a:pt x="2302" y="3815"/>
                  </a:lnTo>
                  <a:lnTo>
                    <a:pt x="2315" y="3868"/>
                  </a:lnTo>
                  <a:lnTo>
                    <a:pt x="2336" y="3917"/>
                  </a:lnTo>
                  <a:lnTo>
                    <a:pt x="2365" y="3962"/>
                  </a:lnTo>
                  <a:lnTo>
                    <a:pt x="2398" y="4002"/>
                  </a:lnTo>
                  <a:lnTo>
                    <a:pt x="2438" y="4036"/>
                  </a:lnTo>
                  <a:lnTo>
                    <a:pt x="2483" y="4065"/>
                  </a:lnTo>
                  <a:lnTo>
                    <a:pt x="2533" y="4086"/>
                  </a:lnTo>
                  <a:lnTo>
                    <a:pt x="2585" y="4098"/>
                  </a:lnTo>
                  <a:lnTo>
                    <a:pt x="2642" y="4102"/>
                  </a:lnTo>
                  <a:lnTo>
                    <a:pt x="2698" y="4098"/>
                  </a:lnTo>
                  <a:lnTo>
                    <a:pt x="2750" y="4086"/>
                  </a:lnTo>
                  <a:lnTo>
                    <a:pt x="2800" y="4065"/>
                  </a:lnTo>
                  <a:lnTo>
                    <a:pt x="2845" y="4036"/>
                  </a:lnTo>
                  <a:lnTo>
                    <a:pt x="2885" y="4002"/>
                  </a:lnTo>
                  <a:lnTo>
                    <a:pt x="2918" y="3962"/>
                  </a:lnTo>
                  <a:lnTo>
                    <a:pt x="2947" y="3917"/>
                  </a:lnTo>
                  <a:lnTo>
                    <a:pt x="2968" y="3868"/>
                  </a:lnTo>
                  <a:lnTo>
                    <a:pt x="2981" y="3815"/>
                  </a:lnTo>
                  <a:lnTo>
                    <a:pt x="2984" y="3759"/>
                  </a:lnTo>
                  <a:lnTo>
                    <a:pt x="2297" y="3759"/>
                  </a:lnTo>
                  <a:close/>
                  <a:moveTo>
                    <a:pt x="2642" y="1178"/>
                  </a:moveTo>
                  <a:lnTo>
                    <a:pt x="2601" y="1183"/>
                  </a:lnTo>
                  <a:lnTo>
                    <a:pt x="2565" y="1194"/>
                  </a:lnTo>
                  <a:lnTo>
                    <a:pt x="2531" y="1212"/>
                  </a:lnTo>
                  <a:lnTo>
                    <a:pt x="2502" y="1236"/>
                  </a:lnTo>
                  <a:lnTo>
                    <a:pt x="2478" y="1266"/>
                  </a:lnTo>
                  <a:lnTo>
                    <a:pt x="2461" y="1298"/>
                  </a:lnTo>
                  <a:lnTo>
                    <a:pt x="2449" y="1337"/>
                  </a:lnTo>
                  <a:lnTo>
                    <a:pt x="2445" y="1375"/>
                  </a:lnTo>
                  <a:lnTo>
                    <a:pt x="2445" y="1620"/>
                  </a:lnTo>
                  <a:lnTo>
                    <a:pt x="2353" y="1644"/>
                  </a:lnTo>
                  <a:lnTo>
                    <a:pt x="2265" y="1676"/>
                  </a:lnTo>
                  <a:lnTo>
                    <a:pt x="2182" y="1716"/>
                  </a:lnTo>
                  <a:lnTo>
                    <a:pt x="2104" y="1764"/>
                  </a:lnTo>
                  <a:lnTo>
                    <a:pt x="2032" y="1820"/>
                  </a:lnTo>
                  <a:lnTo>
                    <a:pt x="1963" y="1881"/>
                  </a:lnTo>
                  <a:lnTo>
                    <a:pt x="1902" y="1950"/>
                  </a:lnTo>
                  <a:lnTo>
                    <a:pt x="1847" y="2024"/>
                  </a:lnTo>
                  <a:lnTo>
                    <a:pt x="1799" y="2102"/>
                  </a:lnTo>
                  <a:lnTo>
                    <a:pt x="1759" y="2185"/>
                  </a:lnTo>
                  <a:lnTo>
                    <a:pt x="1727" y="2273"/>
                  </a:lnTo>
                  <a:lnTo>
                    <a:pt x="1703" y="2365"/>
                  </a:lnTo>
                  <a:lnTo>
                    <a:pt x="1689" y="2459"/>
                  </a:lnTo>
                  <a:lnTo>
                    <a:pt x="1684" y="2557"/>
                  </a:lnTo>
                  <a:lnTo>
                    <a:pt x="1612" y="3186"/>
                  </a:lnTo>
                  <a:lnTo>
                    <a:pt x="1575" y="3208"/>
                  </a:lnTo>
                  <a:lnTo>
                    <a:pt x="1543" y="3235"/>
                  </a:lnTo>
                  <a:lnTo>
                    <a:pt x="1518" y="3269"/>
                  </a:lnTo>
                  <a:lnTo>
                    <a:pt x="1498" y="3307"/>
                  </a:lnTo>
                  <a:lnTo>
                    <a:pt x="1486" y="3348"/>
                  </a:lnTo>
                  <a:lnTo>
                    <a:pt x="1481" y="3392"/>
                  </a:lnTo>
                  <a:lnTo>
                    <a:pt x="1481" y="3415"/>
                  </a:lnTo>
                  <a:lnTo>
                    <a:pt x="1484" y="3447"/>
                  </a:lnTo>
                  <a:lnTo>
                    <a:pt x="1490" y="3472"/>
                  </a:lnTo>
                  <a:lnTo>
                    <a:pt x="1503" y="3495"/>
                  </a:lnTo>
                  <a:lnTo>
                    <a:pt x="1518" y="3511"/>
                  </a:lnTo>
                  <a:lnTo>
                    <a:pt x="1537" y="3525"/>
                  </a:lnTo>
                  <a:lnTo>
                    <a:pt x="1561" y="3535"/>
                  </a:lnTo>
                  <a:lnTo>
                    <a:pt x="1587" y="3541"/>
                  </a:lnTo>
                  <a:lnTo>
                    <a:pt x="1614" y="3546"/>
                  </a:lnTo>
                  <a:lnTo>
                    <a:pt x="1644" y="3548"/>
                  </a:lnTo>
                  <a:lnTo>
                    <a:pt x="1678" y="3549"/>
                  </a:lnTo>
                  <a:lnTo>
                    <a:pt x="1711" y="3549"/>
                  </a:lnTo>
                  <a:lnTo>
                    <a:pt x="3572" y="3549"/>
                  </a:lnTo>
                  <a:lnTo>
                    <a:pt x="3605" y="3549"/>
                  </a:lnTo>
                  <a:lnTo>
                    <a:pt x="3639" y="3548"/>
                  </a:lnTo>
                  <a:lnTo>
                    <a:pt x="3669" y="3546"/>
                  </a:lnTo>
                  <a:lnTo>
                    <a:pt x="3696" y="3541"/>
                  </a:lnTo>
                  <a:lnTo>
                    <a:pt x="3722" y="3535"/>
                  </a:lnTo>
                  <a:lnTo>
                    <a:pt x="3746" y="3525"/>
                  </a:lnTo>
                  <a:lnTo>
                    <a:pt x="3765" y="3511"/>
                  </a:lnTo>
                  <a:lnTo>
                    <a:pt x="3780" y="3495"/>
                  </a:lnTo>
                  <a:lnTo>
                    <a:pt x="3793" y="3472"/>
                  </a:lnTo>
                  <a:lnTo>
                    <a:pt x="3799" y="3447"/>
                  </a:lnTo>
                  <a:lnTo>
                    <a:pt x="3802" y="3415"/>
                  </a:lnTo>
                  <a:lnTo>
                    <a:pt x="3802" y="3415"/>
                  </a:lnTo>
                  <a:lnTo>
                    <a:pt x="3802" y="3392"/>
                  </a:lnTo>
                  <a:lnTo>
                    <a:pt x="3797" y="3348"/>
                  </a:lnTo>
                  <a:lnTo>
                    <a:pt x="3785" y="3307"/>
                  </a:lnTo>
                  <a:lnTo>
                    <a:pt x="3765" y="3269"/>
                  </a:lnTo>
                  <a:lnTo>
                    <a:pt x="3740" y="3235"/>
                  </a:lnTo>
                  <a:lnTo>
                    <a:pt x="3708" y="3208"/>
                  </a:lnTo>
                  <a:lnTo>
                    <a:pt x="3671" y="3186"/>
                  </a:lnTo>
                  <a:lnTo>
                    <a:pt x="3599" y="2557"/>
                  </a:lnTo>
                  <a:lnTo>
                    <a:pt x="3594" y="2459"/>
                  </a:lnTo>
                  <a:lnTo>
                    <a:pt x="3580" y="2365"/>
                  </a:lnTo>
                  <a:lnTo>
                    <a:pt x="3556" y="2273"/>
                  </a:lnTo>
                  <a:lnTo>
                    <a:pt x="3524" y="2185"/>
                  </a:lnTo>
                  <a:lnTo>
                    <a:pt x="3484" y="2102"/>
                  </a:lnTo>
                  <a:lnTo>
                    <a:pt x="3436" y="2024"/>
                  </a:lnTo>
                  <a:lnTo>
                    <a:pt x="3381" y="1950"/>
                  </a:lnTo>
                  <a:lnTo>
                    <a:pt x="3320" y="1881"/>
                  </a:lnTo>
                  <a:lnTo>
                    <a:pt x="3251" y="1820"/>
                  </a:lnTo>
                  <a:lnTo>
                    <a:pt x="3179" y="1764"/>
                  </a:lnTo>
                  <a:lnTo>
                    <a:pt x="3101" y="1716"/>
                  </a:lnTo>
                  <a:lnTo>
                    <a:pt x="3018" y="1676"/>
                  </a:lnTo>
                  <a:lnTo>
                    <a:pt x="2930" y="1644"/>
                  </a:lnTo>
                  <a:lnTo>
                    <a:pt x="2838" y="1620"/>
                  </a:lnTo>
                  <a:lnTo>
                    <a:pt x="2838" y="1375"/>
                  </a:lnTo>
                  <a:lnTo>
                    <a:pt x="2834" y="1337"/>
                  </a:lnTo>
                  <a:lnTo>
                    <a:pt x="2822" y="1298"/>
                  </a:lnTo>
                  <a:lnTo>
                    <a:pt x="2805" y="1266"/>
                  </a:lnTo>
                  <a:lnTo>
                    <a:pt x="2781" y="1236"/>
                  </a:lnTo>
                  <a:lnTo>
                    <a:pt x="2752" y="1212"/>
                  </a:lnTo>
                  <a:lnTo>
                    <a:pt x="2718" y="1194"/>
                  </a:lnTo>
                  <a:lnTo>
                    <a:pt x="2682" y="1183"/>
                  </a:lnTo>
                  <a:lnTo>
                    <a:pt x="2642" y="1178"/>
                  </a:lnTo>
                  <a:close/>
                  <a:moveTo>
                    <a:pt x="2640" y="0"/>
                  </a:moveTo>
                  <a:lnTo>
                    <a:pt x="2802" y="5"/>
                  </a:lnTo>
                  <a:lnTo>
                    <a:pt x="2960" y="19"/>
                  </a:lnTo>
                  <a:lnTo>
                    <a:pt x="3117" y="43"/>
                  </a:lnTo>
                  <a:lnTo>
                    <a:pt x="3269" y="75"/>
                  </a:lnTo>
                  <a:lnTo>
                    <a:pt x="3418" y="115"/>
                  </a:lnTo>
                  <a:lnTo>
                    <a:pt x="3564" y="165"/>
                  </a:lnTo>
                  <a:lnTo>
                    <a:pt x="3705" y="223"/>
                  </a:lnTo>
                  <a:lnTo>
                    <a:pt x="3842" y="288"/>
                  </a:lnTo>
                  <a:lnTo>
                    <a:pt x="3975" y="360"/>
                  </a:lnTo>
                  <a:lnTo>
                    <a:pt x="4103" y="440"/>
                  </a:lnTo>
                  <a:lnTo>
                    <a:pt x="4226" y="528"/>
                  </a:lnTo>
                  <a:lnTo>
                    <a:pt x="4343" y="621"/>
                  </a:lnTo>
                  <a:lnTo>
                    <a:pt x="4455" y="722"/>
                  </a:lnTo>
                  <a:lnTo>
                    <a:pt x="4561" y="828"/>
                  </a:lnTo>
                  <a:lnTo>
                    <a:pt x="4662" y="940"/>
                  </a:lnTo>
                  <a:lnTo>
                    <a:pt x="4755" y="1057"/>
                  </a:lnTo>
                  <a:lnTo>
                    <a:pt x="4843" y="1180"/>
                  </a:lnTo>
                  <a:lnTo>
                    <a:pt x="4923" y="1308"/>
                  </a:lnTo>
                  <a:lnTo>
                    <a:pt x="4995" y="1441"/>
                  </a:lnTo>
                  <a:lnTo>
                    <a:pt x="5060" y="1578"/>
                  </a:lnTo>
                  <a:lnTo>
                    <a:pt x="5118" y="1719"/>
                  </a:lnTo>
                  <a:lnTo>
                    <a:pt x="5168" y="1865"/>
                  </a:lnTo>
                  <a:lnTo>
                    <a:pt x="5208" y="2014"/>
                  </a:lnTo>
                  <a:lnTo>
                    <a:pt x="5240" y="2166"/>
                  </a:lnTo>
                  <a:lnTo>
                    <a:pt x="5264" y="2323"/>
                  </a:lnTo>
                  <a:lnTo>
                    <a:pt x="5278" y="2480"/>
                  </a:lnTo>
                  <a:lnTo>
                    <a:pt x="5283" y="2640"/>
                  </a:lnTo>
                  <a:lnTo>
                    <a:pt x="5278" y="2802"/>
                  </a:lnTo>
                  <a:lnTo>
                    <a:pt x="5264" y="2960"/>
                  </a:lnTo>
                  <a:lnTo>
                    <a:pt x="5240" y="3117"/>
                  </a:lnTo>
                  <a:lnTo>
                    <a:pt x="5208" y="3269"/>
                  </a:lnTo>
                  <a:lnTo>
                    <a:pt x="5168" y="3418"/>
                  </a:lnTo>
                  <a:lnTo>
                    <a:pt x="5118" y="3564"/>
                  </a:lnTo>
                  <a:lnTo>
                    <a:pt x="5060" y="3705"/>
                  </a:lnTo>
                  <a:lnTo>
                    <a:pt x="4995" y="3842"/>
                  </a:lnTo>
                  <a:lnTo>
                    <a:pt x="4923" y="3975"/>
                  </a:lnTo>
                  <a:lnTo>
                    <a:pt x="4843" y="4103"/>
                  </a:lnTo>
                  <a:lnTo>
                    <a:pt x="4755" y="4226"/>
                  </a:lnTo>
                  <a:lnTo>
                    <a:pt x="4662" y="4343"/>
                  </a:lnTo>
                  <a:lnTo>
                    <a:pt x="4561" y="4455"/>
                  </a:lnTo>
                  <a:lnTo>
                    <a:pt x="4455" y="4561"/>
                  </a:lnTo>
                  <a:lnTo>
                    <a:pt x="4343" y="4662"/>
                  </a:lnTo>
                  <a:lnTo>
                    <a:pt x="4226" y="4755"/>
                  </a:lnTo>
                  <a:lnTo>
                    <a:pt x="4103" y="4843"/>
                  </a:lnTo>
                  <a:lnTo>
                    <a:pt x="3975" y="4923"/>
                  </a:lnTo>
                  <a:lnTo>
                    <a:pt x="3842" y="4995"/>
                  </a:lnTo>
                  <a:lnTo>
                    <a:pt x="3705" y="5060"/>
                  </a:lnTo>
                  <a:lnTo>
                    <a:pt x="3564" y="5118"/>
                  </a:lnTo>
                  <a:lnTo>
                    <a:pt x="3418" y="5168"/>
                  </a:lnTo>
                  <a:lnTo>
                    <a:pt x="3269" y="5208"/>
                  </a:lnTo>
                  <a:lnTo>
                    <a:pt x="3117" y="5240"/>
                  </a:lnTo>
                  <a:lnTo>
                    <a:pt x="2960" y="5264"/>
                  </a:lnTo>
                  <a:lnTo>
                    <a:pt x="2802" y="5278"/>
                  </a:lnTo>
                  <a:lnTo>
                    <a:pt x="2640" y="5283"/>
                  </a:lnTo>
                  <a:lnTo>
                    <a:pt x="2480" y="5278"/>
                  </a:lnTo>
                  <a:lnTo>
                    <a:pt x="2323" y="5264"/>
                  </a:lnTo>
                  <a:lnTo>
                    <a:pt x="2166" y="5240"/>
                  </a:lnTo>
                  <a:lnTo>
                    <a:pt x="2014" y="5208"/>
                  </a:lnTo>
                  <a:lnTo>
                    <a:pt x="1865" y="5168"/>
                  </a:lnTo>
                  <a:lnTo>
                    <a:pt x="1719" y="5118"/>
                  </a:lnTo>
                  <a:lnTo>
                    <a:pt x="1578" y="5060"/>
                  </a:lnTo>
                  <a:lnTo>
                    <a:pt x="1441" y="4995"/>
                  </a:lnTo>
                  <a:lnTo>
                    <a:pt x="1308" y="4923"/>
                  </a:lnTo>
                  <a:lnTo>
                    <a:pt x="1180" y="4843"/>
                  </a:lnTo>
                  <a:lnTo>
                    <a:pt x="1057" y="4755"/>
                  </a:lnTo>
                  <a:lnTo>
                    <a:pt x="940" y="4662"/>
                  </a:lnTo>
                  <a:lnTo>
                    <a:pt x="828" y="4561"/>
                  </a:lnTo>
                  <a:lnTo>
                    <a:pt x="722" y="4455"/>
                  </a:lnTo>
                  <a:lnTo>
                    <a:pt x="621" y="4343"/>
                  </a:lnTo>
                  <a:lnTo>
                    <a:pt x="528" y="4226"/>
                  </a:lnTo>
                  <a:lnTo>
                    <a:pt x="440" y="4103"/>
                  </a:lnTo>
                  <a:lnTo>
                    <a:pt x="360" y="3975"/>
                  </a:lnTo>
                  <a:lnTo>
                    <a:pt x="288" y="3842"/>
                  </a:lnTo>
                  <a:lnTo>
                    <a:pt x="223" y="3705"/>
                  </a:lnTo>
                  <a:lnTo>
                    <a:pt x="165" y="3564"/>
                  </a:lnTo>
                  <a:lnTo>
                    <a:pt x="115" y="3418"/>
                  </a:lnTo>
                  <a:lnTo>
                    <a:pt x="75" y="3269"/>
                  </a:lnTo>
                  <a:lnTo>
                    <a:pt x="43" y="3117"/>
                  </a:lnTo>
                  <a:lnTo>
                    <a:pt x="19" y="2960"/>
                  </a:lnTo>
                  <a:lnTo>
                    <a:pt x="5" y="2802"/>
                  </a:lnTo>
                  <a:lnTo>
                    <a:pt x="0" y="2640"/>
                  </a:lnTo>
                  <a:lnTo>
                    <a:pt x="5" y="2480"/>
                  </a:lnTo>
                  <a:lnTo>
                    <a:pt x="19" y="2323"/>
                  </a:lnTo>
                  <a:lnTo>
                    <a:pt x="43" y="2166"/>
                  </a:lnTo>
                  <a:lnTo>
                    <a:pt x="75" y="2014"/>
                  </a:lnTo>
                  <a:lnTo>
                    <a:pt x="115" y="1865"/>
                  </a:lnTo>
                  <a:lnTo>
                    <a:pt x="165" y="1719"/>
                  </a:lnTo>
                  <a:lnTo>
                    <a:pt x="223" y="1578"/>
                  </a:lnTo>
                  <a:lnTo>
                    <a:pt x="288" y="1441"/>
                  </a:lnTo>
                  <a:lnTo>
                    <a:pt x="360" y="1308"/>
                  </a:lnTo>
                  <a:lnTo>
                    <a:pt x="440" y="1180"/>
                  </a:lnTo>
                  <a:lnTo>
                    <a:pt x="528" y="1057"/>
                  </a:lnTo>
                  <a:lnTo>
                    <a:pt x="621" y="940"/>
                  </a:lnTo>
                  <a:lnTo>
                    <a:pt x="722" y="828"/>
                  </a:lnTo>
                  <a:lnTo>
                    <a:pt x="828" y="722"/>
                  </a:lnTo>
                  <a:lnTo>
                    <a:pt x="940" y="621"/>
                  </a:lnTo>
                  <a:lnTo>
                    <a:pt x="1057" y="528"/>
                  </a:lnTo>
                  <a:lnTo>
                    <a:pt x="1180" y="440"/>
                  </a:lnTo>
                  <a:lnTo>
                    <a:pt x="1308" y="360"/>
                  </a:lnTo>
                  <a:lnTo>
                    <a:pt x="1441" y="288"/>
                  </a:lnTo>
                  <a:lnTo>
                    <a:pt x="1578" y="223"/>
                  </a:lnTo>
                  <a:lnTo>
                    <a:pt x="1719" y="165"/>
                  </a:lnTo>
                  <a:lnTo>
                    <a:pt x="1865" y="115"/>
                  </a:lnTo>
                  <a:lnTo>
                    <a:pt x="2014" y="75"/>
                  </a:lnTo>
                  <a:lnTo>
                    <a:pt x="2166" y="43"/>
                  </a:lnTo>
                  <a:lnTo>
                    <a:pt x="2323" y="19"/>
                  </a:lnTo>
                  <a:lnTo>
                    <a:pt x="2480" y="5"/>
                  </a:lnTo>
                  <a:lnTo>
                    <a:pt x="264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5" name="Freeform 16"/>
            <p:cNvSpPr>
              <a:spLocks noEditPoints="1"/>
            </p:cNvSpPr>
            <p:nvPr/>
          </p:nvSpPr>
          <p:spPr bwMode="auto">
            <a:xfrm>
              <a:off x="4654482" y="3528704"/>
              <a:ext cx="239457" cy="408493"/>
            </a:xfrm>
            <a:custGeom>
              <a:avLst/>
              <a:gdLst>
                <a:gd name="T0" fmla="*/ 1860 w 3824"/>
                <a:gd name="T1" fmla="*/ 5866 h 6520"/>
                <a:gd name="T2" fmla="*/ 1772 w 3824"/>
                <a:gd name="T3" fmla="*/ 5908 h 6520"/>
                <a:gd name="T4" fmla="*/ 1713 w 3824"/>
                <a:gd name="T5" fmla="*/ 5983 h 6520"/>
                <a:gd name="T6" fmla="*/ 1691 w 3824"/>
                <a:gd name="T7" fmla="*/ 6079 h 6520"/>
                <a:gd name="T8" fmla="*/ 1713 w 3824"/>
                <a:gd name="T9" fmla="*/ 6176 h 6520"/>
                <a:gd name="T10" fmla="*/ 1772 w 3824"/>
                <a:gd name="T11" fmla="*/ 6251 h 6520"/>
                <a:gd name="T12" fmla="*/ 1860 w 3824"/>
                <a:gd name="T13" fmla="*/ 6295 h 6520"/>
                <a:gd name="T14" fmla="*/ 1964 w 3824"/>
                <a:gd name="T15" fmla="*/ 6295 h 6520"/>
                <a:gd name="T16" fmla="*/ 2052 w 3824"/>
                <a:gd name="T17" fmla="*/ 6251 h 6520"/>
                <a:gd name="T18" fmla="*/ 2111 w 3824"/>
                <a:gd name="T19" fmla="*/ 6176 h 6520"/>
                <a:gd name="T20" fmla="*/ 2133 w 3824"/>
                <a:gd name="T21" fmla="*/ 6079 h 6520"/>
                <a:gd name="T22" fmla="*/ 2111 w 3824"/>
                <a:gd name="T23" fmla="*/ 5983 h 6520"/>
                <a:gd name="T24" fmla="*/ 2052 w 3824"/>
                <a:gd name="T25" fmla="*/ 5908 h 6520"/>
                <a:gd name="T26" fmla="*/ 1964 w 3824"/>
                <a:gd name="T27" fmla="*/ 5866 h 6520"/>
                <a:gd name="T28" fmla="*/ 311 w 3824"/>
                <a:gd name="T29" fmla="*/ 699 h 6520"/>
                <a:gd name="T30" fmla="*/ 3513 w 3824"/>
                <a:gd name="T31" fmla="*/ 5706 h 6520"/>
                <a:gd name="T32" fmla="*/ 311 w 3824"/>
                <a:gd name="T33" fmla="*/ 699 h 6520"/>
                <a:gd name="T34" fmla="*/ 1422 w 3824"/>
                <a:gd name="T35" fmla="*/ 322 h 6520"/>
                <a:gd name="T36" fmla="*/ 1394 w 3824"/>
                <a:gd name="T37" fmla="*/ 350 h 6520"/>
                <a:gd name="T38" fmla="*/ 1394 w 3824"/>
                <a:gd name="T39" fmla="*/ 391 h 6520"/>
                <a:gd name="T40" fmla="*/ 1422 w 3824"/>
                <a:gd name="T41" fmla="*/ 419 h 6520"/>
                <a:gd name="T42" fmla="*/ 2380 w 3824"/>
                <a:gd name="T43" fmla="*/ 423 h 6520"/>
                <a:gd name="T44" fmla="*/ 2420 w 3824"/>
                <a:gd name="T45" fmla="*/ 409 h 6520"/>
                <a:gd name="T46" fmla="*/ 2434 w 3824"/>
                <a:gd name="T47" fmla="*/ 371 h 6520"/>
                <a:gd name="T48" fmla="*/ 2420 w 3824"/>
                <a:gd name="T49" fmla="*/ 334 h 6520"/>
                <a:gd name="T50" fmla="*/ 2380 w 3824"/>
                <a:gd name="T51" fmla="*/ 318 h 6520"/>
                <a:gd name="T52" fmla="*/ 445 w 3824"/>
                <a:gd name="T53" fmla="*/ 0 h 6520"/>
                <a:gd name="T54" fmla="*/ 3451 w 3824"/>
                <a:gd name="T55" fmla="*/ 6 h 6520"/>
                <a:gd name="T56" fmla="*/ 3582 w 3824"/>
                <a:gd name="T57" fmla="*/ 49 h 6520"/>
                <a:gd name="T58" fmla="*/ 3692 w 3824"/>
                <a:gd name="T59" fmla="*/ 130 h 6520"/>
                <a:gd name="T60" fmla="*/ 3774 w 3824"/>
                <a:gd name="T61" fmla="*/ 239 h 6520"/>
                <a:gd name="T62" fmla="*/ 3818 w 3824"/>
                <a:gd name="T63" fmla="*/ 369 h 6520"/>
                <a:gd name="T64" fmla="*/ 3824 w 3824"/>
                <a:gd name="T65" fmla="*/ 6079 h 6520"/>
                <a:gd name="T66" fmla="*/ 3800 w 3824"/>
                <a:gd name="T67" fmla="*/ 6220 h 6520"/>
                <a:gd name="T68" fmla="*/ 3736 w 3824"/>
                <a:gd name="T69" fmla="*/ 6340 h 6520"/>
                <a:gd name="T70" fmla="*/ 3640 w 3824"/>
                <a:gd name="T71" fmla="*/ 6435 h 6520"/>
                <a:gd name="T72" fmla="*/ 3519 w 3824"/>
                <a:gd name="T73" fmla="*/ 6498 h 6520"/>
                <a:gd name="T74" fmla="*/ 3379 w 3824"/>
                <a:gd name="T75" fmla="*/ 6520 h 6520"/>
                <a:gd name="T76" fmla="*/ 373 w 3824"/>
                <a:gd name="T77" fmla="*/ 6514 h 6520"/>
                <a:gd name="T78" fmla="*/ 242 w 3824"/>
                <a:gd name="T79" fmla="*/ 6471 h 6520"/>
                <a:gd name="T80" fmla="*/ 132 w 3824"/>
                <a:gd name="T81" fmla="*/ 6390 h 6520"/>
                <a:gd name="T82" fmla="*/ 50 w 3824"/>
                <a:gd name="T83" fmla="*/ 6281 h 6520"/>
                <a:gd name="T84" fmla="*/ 6 w 3824"/>
                <a:gd name="T85" fmla="*/ 6151 h 6520"/>
                <a:gd name="T86" fmla="*/ 0 w 3824"/>
                <a:gd name="T87" fmla="*/ 441 h 6520"/>
                <a:gd name="T88" fmla="*/ 24 w 3824"/>
                <a:gd name="T89" fmla="*/ 302 h 6520"/>
                <a:gd name="T90" fmla="*/ 88 w 3824"/>
                <a:gd name="T91" fmla="*/ 182 h 6520"/>
                <a:gd name="T92" fmla="*/ 184 w 3824"/>
                <a:gd name="T93" fmla="*/ 85 h 6520"/>
                <a:gd name="T94" fmla="*/ 305 w 3824"/>
                <a:gd name="T95" fmla="*/ 22 h 6520"/>
                <a:gd name="T96" fmla="*/ 445 w 3824"/>
                <a:gd name="T97" fmla="*/ 0 h 6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824" h="6520">
                  <a:moveTo>
                    <a:pt x="1910" y="5860"/>
                  </a:moveTo>
                  <a:lnTo>
                    <a:pt x="1860" y="5866"/>
                  </a:lnTo>
                  <a:lnTo>
                    <a:pt x="1814" y="5882"/>
                  </a:lnTo>
                  <a:lnTo>
                    <a:pt x="1772" y="5908"/>
                  </a:lnTo>
                  <a:lnTo>
                    <a:pt x="1739" y="5941"/>
                  </a:lnTo>
                  <a:lnTo>
                    <a:pt x="1713" y="5983"/>
                  </a:lnTo>
                  <a:lnTo>
                    <a:pt x="1697" y="6030"/>
                  </a:lnTo>
                  <a:lnTo>
                    <a:pt x="1691" y="6079"/>
                  </a:lnTo>
                  <a:lnTo>
                    <a:pt x="1697" y="6131"/>
                  </a:lnTo>
                  <a:lnTo>
                    <a:pt x="1713" y="6176"/>
                  </a:lnTo>
                  <a:lnTo>
                    <a:pt x="1739" y="6218"/>
                  </a:lnTo>
                  <a:lnTo>
                    <a:pt x="1772" y="6251"/>
                  </a:lnTo>
                  <a:lnTo>
                    <a:pt x="1814" y="6277"/>
                  </a:lnTo>
                  <a:lnTo>
                    <a:pt x="1860" y="6295"/>
                  </a:lnTo>
                  <a:lnTo>
                    <a:pt x="1910" y="6301"/>
                  </a:lnTo>
                  <a:lnTo>
                    <a:pt x="1964" y="6295"/>
                  </a:lnTo>
                  <a:lnTo>
                    <a:pt x="2010" y="6277"/>
                  </a:lnTo>
                  <a:lnTo>
                    <a:pt x="2052" y="6251"/>
                  </a:lnTo>
                  <a:lnTo>
                    <a:pt x="2085" y="6218"/>
                  </a:lnTo>
                  <a:lnTo>
                    <a:pt x="2111" y="6176"/>
                  </a:lnTo>
                  <a:lnTo>
                    <a:pt x="2127" y="6131"/>
                  </a:lnTo>
                  <a:lnTo>
                    <a:pt x="2133" y="6079"/>
                  </a:lnTo>
                  <a:lnTo>
                    <a:pt x="2127" y="6030"/>
                  </a:lnTo>
                  <a:lnTo>
                    <a:pt x="2111" y="5983"/>
                  </a:lnTo>
                  <a:lnTo>
                    <a:pt x="2085" y="5941"/>
                  </a:lnTo>
                  <a:lnTo>
                    <a:pt x="2052" y="5908"/>
                  </a:lnTo>
                  <a:lnTo>
                    <a:pt x="2010" y="5882"/>
                  </a:lnTo>
                  <a:lnTo>
                    <a:pt x="1964" y="5866"/>
                  </a:lnTo>
                  <a:lnTo>
                    <a:pt x="1910" y="5860"/>
                  </a:lnTo>
                  <a:close/>
                  <a:moveTo>
                    <a:pt x="311" y="699"/>
                  </a:moveTo>
                  <a:lnTo>
                    <a:pt x="311" y="5706"/>
                  </a:lnTo>
                  <a:lnTo>
                    <a:pt x="3513" y="5706"/>
                  </a:lnTo>
                  <a:lnTo>
                    <a:pt x="3513" y="699"/>
                  </a:lnTo>
                  <a:lnTo>
                    <a:pt x="311" y="699"/>
                  </a:lnTo>
                  <a:close/>
                  <a:moveTo>
                    <a:pt x="1444" y="318"/>
                  </a:moveTo>
                  <a:lnTo>
                    <a:pt x="1422" y="322"/>
                  </a:lnTo>
                  <a:lnTo>
                    <a:pt x="1404" y="334"/>
                  </a:lnTo>
                  <a:lnTo>
                    <a:pt x="1394" y="350"/>
                  </a:lnTo>
                  <a:lnTo>
                    <a:pt x="1390" y="371"/>
                  </a:lnTo>
                  <a:lnTo>
                    <a:pt x="1394" y="391"/>
                  </a:lnTo>
                  <a:lnTo>
                    <a:pt x="1404" y="409"/>
                  </a:lnTo>
                  <a:lnTo>
                    <a:pt x="1422" y="419"/>
                  </a:lnTo>
                  <a:lnTo>
                    <a:pt x="1444" y="423"/>
                  </a:lnTo>
                  <a:lnTo>
                    <a:pt x="2380" y="423"/>
                  </a:lnTo>
                  <a:lnTo>
                    <a:pt x="2402" y="419"/>
                  </a:lnTo>
                  <a:lnTo>
                    <a:pt x="2420" y="409"/>
                  </a:lnTo>
                  <a:lnTo>
                    <a:pt x="2430" y="391"/>
                  </a:lnTo>
                  <a:lnTo>
                    <a:pt x="2434" y="371"/>
                  </a:lnTo>
                  <a:lnTo>
                    <a:pt x="2430" y="350"/>
                  </a:lnTo>
                  <a:lnTo>
                    <a:pt x="2420" y="334"/>
                  </a:lnTo>
                  <a:lnTo>
                    <a:pt x="2402" y="322"/>
                  </a:lnTo>
                  <a:lnTo>
                    <a:pt x="2380" y="318"/>
                  </a:lnTo>
                  <a:lnTo>
                    <a:pt x="1444" y="318"/>
                  </a:lnTo>
                  <a:close/>
                  <a:moveTo>
                    <a:pt x="445" y="0"/>
                  </a:moveTo>
                  <a:lnTo>
                    <a:pt x="3379" y="0"/>
                  </a:lnTo>
                  <a:lnTo>
                    <a:pt x="3451" y="6"/>
                  </a:lnTo>
                  <a:lnTo>
                    <a:pt x="3519" y="22"/>
                  </a:lnTo>
                  <a:lnTo>
                    <a:pt x="3582" y="49"/>
                  </a:lnTo>
                  <a:lnTo>
                    <a:pt x="3640" y="85"/>
                  </a:lnTo>
                  <a:lnTo>
                    <a:pt x="3692" y="130"/>
                  </a:lnTo>
                  <a:lnTo>
                    <a:pt x="3736" y="182"/>
                  </a:lnTo>
                  <a:lnTo>
                    <a:pt x="3774" y="239"/>
                  </a:lnTo>
                  <a:lnTo>
                    <a:pt x="3800" y="302"/>
                  </a:lnTo>
                  <a:lnTo>
                    <a:pt x="3818" y="369"/>
                  </a:lnTo>
                  <a:lnTo>
                    <a:pt x="3824" y="441"/>
                  </a:lnTo>
                  <a:lnTo>
                    <a:pt x="3824" y="6079"/>
                  </a:lnTo>
                  <a:lnTo>
                    <a:pt x="3818" y="6151"/>
                  </a:lnTo>
                  <a:lnTo>
                    <a:pt x="3800" y="6220"/>
                  </a:lnTo>
                  <a:lnTo>
                    <a:pt x="3774" y="6281"/>
                  </a:lnTo>
                  <a:lnTo>
                    <a:pt x="3736" y="6340"/>
                  </a:lnTo>
                  <a:lnTo>
                    <a:pt x="3692" y="6392"/>
                  </a:lnTo>
                  <a:lnTo>
                    <a:pt x="3640" y="6435"/>
                  </a:lnTo>
                  <a:lnTo>
                    <a:pt x="3582" y="6471"/>
                  </a:lnTo>
                  <a:lnTo>
                    <a:pt x="3519" y="6498"/>
                  </a:lnTo>
                  <a:lnTo>
                    <a:pt x="3451" y="6514"/>
                  </a:lnTo>
                  <a:lnTo>
                    <a:pt x="3379" y="6520"/>
                  </a:lnTo>
                  <a:lnTo>
                    <a:pt x="445" y="6520"/>
                  </a:lnTo>
                  <a:lnTo>
                    <a:pt x="373" y="6514"/>
                  </a:lnTo>
                  <a:lnTo>
                    <a:pt x="305" y="6498"/>
                  </a:lnTo>
                  <a:lnTo>
                    <a:pt x="242" y="6471"/>
                  </a:lnTo>
                  <a:lnTo>
                    <a:pt x="184" y="6435"/>
                  </a:lnTo>
                  <a:lnTo>
                    <a:pt x="132" y="6390"/>
                  </a:lnTo>
                  <a:lnTo>
                    <a:pt x="88" y="6338"/>
                  </a:lnTo>
                  <a:lnTo>
                    <a:pt x="50" y="6281"/>
                  </a:lnTo>
                  <a:lnTo>
                    <a:pt x="24" y="6218"/>
                  </a:lnTo>
                  <a:lnTo>
                    <a:pt x="6" y="6151"/>
                  </a:lnTo>
                  <a:lnTo>
                    <a:pt x="0" y="6079"/>
                  </a:lnTo>
                  <a:lnTo>
                    <a:pt x="0" y="441"/>
                  </a:lnTo>
                  <a:lnTo>
                    <a:pt x="6" y="369"/>
                  </a:lnTo>
                  <a:lnTo>
                    <a:pt x="24" y="302"/>
                  </a:lnTo>
                  <a:lnTo>
                    <a:pt x="50" y="239"/>
                  </a:lnTo>
                  <a:lnTo>
                    <a:pt x="88" y="182"/>
                  </a:lnTo>
                  <a:lnTo>
                    <a:pt x="132" y="130"/>
                  </a:lnTo>
                  <a:lnTo>
                    <a:pt x="184" y="85"/>
                  </a:lnTo>
                  <a:lnTo>
                    <a:pt x="242" y="49"/>
                  </a:lnTo>
                  <a:lnTo>
                    <a:pt x="305" y="22"/>
                  </a:lnTo>
                  <a:lnTo>
                    <a:pt x="373" y="6"/>
                  </a:lnTo>
                  <a:lnTo>
                    <a:pt x="445"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solidFill>
                  <a:schemeClr val="bg1"/>
                </a:solidFill>
              </a:endParaRPr>
            </a:p>
          </p:txBody>
        </p:sp>
        <p:sp>
          <p:nvSpPr>
            <p:cNvPr id="36" name="Freeform 21"/>
            <p:cNvSpPr>
              <a:spLocks noEditPoints="1"/>
            </p:cNvSpPr>
            <p:nvPr/>
          </p:nvSpPr>
          <p:spPr bwMode="auto">
            <a:xfrm>
              <a:off x="4909375" y="4459581"/>
              <a:ext cx="459794" cy="384140"/>
            </a:xfrm>
            <a:custGeom>
              <a:avLst/>
              <a:gdLst>
                <a:gd name="T0" fmla="*/ 210 w 3914"/>
                <a:gd name="T1" fmla="*/ 2510 h 3270"/>
                <a:gd name="T2" fmla="*/ 218 w 3914"/>
                <a:gd name="T3" fmla="*/ 2526 h 3270"/>
                <a:gd name="T4" fmla="*/ 3683 w 3914"/>
                <a:gd name="T5" fmla="*/ 2529 h 3270"/>
                <a:gd name="T6" fmla="*/ 3701 w 3914"/>
                <a:gd name="T7" fmla="*/ 2520 h 3270"/>
                <a:gd name="T8" fmla="*/ 3702 w 3914"/>
                <a:gd name="T9" fmla="*/ 213 h 3270"/>
                <a:gd name="T10" fmla="*/ 210 w 3914"/>
                <a:gd name="T11" fmla="*/ 0 h 3270"/>
                <a:gd name="T12" fmla="*/ 3702 w 3914"/>
                <a:gd name="T13" fmla="*/ 6 h 3270"/>
                <a:gd name="T14" fmla="*/ 3772 w 3914"/>
                <a:gd name="T15" fmla="*/ 23 h 3270"/>
                <a:gd name="T16" fmla="*/ 3831 w 3914"/>
                <a:gd name="T17" fmla="*/ 59 h 3270"/>
                <a:gd name="T18" fmla="*/ 3878 w 3914"/>
                <a:gd name="T19" fmla="*/ 112 h 3270"/>
                <a:gd name="T20" fmla="*/ 3907 w 3914"/>
                <a:gd name="T21" fmla="*/ 177 h 3270"/>
                <a:gd name="T22" fmla="*/ 3914 w 3914"/>
                <a:gd name="T23" fmla="*/ 2510 h 3270"/>
                <a:gd name="T24" fmla="*/ 3906 w 3914"/>
                <a:gd name="T25" fmla="*/ 2569 h 3270"/>
                <a:gd name="T26" fmla="*/ 3882 w 3914"/>
                <a:gd name="T27" fmla="*/ 2624 h 3270"/>
                <a:gd name="T28" fmla="*/ 3840 w 3914"/>
                <a:gd name="T29" fmla="*/ 2681 h 3270"/>
                <a:gd name="T30" fmla="*/ 3785 w 3914"/>
                <a:gd name="T31" fmla="*/ 2720 h 3270"/>
                <a:gd name="T32" fmla="*/ 3720 w 3914"/>
                <a:gd name="T33" fmla="*/ 2739 h 3270"/>
                <a:gd name="T34" fmla="*/ 2423 w 3914"/>
                <a:gd name="T35" fmla="*/ 2741 h 3270"/>
                <a:gd name="T36" fmla="*/ 2662 w 3914"/>
                <a:gd name="T37" fmla="*/ 3059 h 3270"/>
                <a:gd name="T38" fmla="*/ 2709 w 3914"/>
                <a:gd name="T39" fmla="*/ 3069 h 3270"/>
                <a:gd name="T40" fmla="*/ 2746 w 3914"/>
                <a:gd name="T41" fmla="*/ 3098 h 3270"/>
                <a:gd name="T42" fmla="*/ 2766 w 3914"/>
                <a:gd name="T43" fmla="*/ 3141 h 3270"/>
                <a:gd name="T44" fmla="*/ 2766 w 3914"/>
                <a:gd name="T45" fmla="*/ 3189 h 3270"/>
                <a:gd name="T46" fmla="*/ 2746 w 3914"/>
                <a:gd name="T47" fmla="*/ 3231 h 3270"/>
                <a:gd name="T48" fmla="*/ 2709 w 3914"/>
                <a:gd name="T49" fmla="*/ 3259 h 3270"/>
                <a:gd name="T50" fmla="*/ 2662 w 3914"/>
                <a:gd name="T51" fmla="*/ 3270 h 3270"/>
                <a:gd name="T52" fmla="*/ 1226 w 3914"/>
                <a:gd name="T53" fmla="*/ 3268 h 3270"/>
                <a:gd name="T54" fmla="*/ 1184 w 3914"/>
                <a:gd name="T55" fmla="*/ 3248 h 3270"/>
                <a:gd name="T56" fmla="*/ 1156 w 3914"/>
                <a:gd name="T57" fmla="*/ 3212 h 3270"/>
                <a:gd name="T58" fmla="*/ 1146 w 3914"/>
                <a:gd name="T59" fmla="*/ 3164 h 3270"/>
                <a:gd name="T60" fmla="*/ 1156 w 3914"/>
                <a:gd name="T61" fmla="*/ 3118 h 3270"/>
                <a:gd name="T62" fmla="*/ 1184 w 3914"/>
                <a:gd name="T63" fmla="*/ 3082 h 3270"/>
                <a:gd name="T64" fmla="*/ 1226 w 3914"/>
                <a:gd name="T65" fmla="*/ 3062 h 3270"/>
                <a:gd name="T66" fmla="*/ 1490 w 3914"/>
                <a:gd name="T67" fmla="*/ 3059 h 3270"/>
                <a:gd name="T68" fmla="*/ 230 w 3914"/>
                <a:gd name="T69" fmla="*/ 2741 h 3270"/>
                <a:gd name="T70" fmla="*/ 159 w 3914"/>
                <a:gd name="T71" fmla="*/ 2732 h 3270"/>
                <a:gd name="T72" fmla="*/ 100 w 3914"/>
                <a:gd name="T73" fmla="*/ 2702 h 3270"/>
                <a:gd name="T74" fmla="*/ 51 w 3914"/>
                <a:gd name="T75" fmla="*/ 2655 h 3270"/>
                <a:gd name="T76" fmla="*/ 18 w 3914"/>
                <a:gd name="T77" fmla="*/ 2599 h 3270"/>
                <a:gd name="T78" fmla="*/ 2 w 3914"/>
                <a:gd name="T79" fmla="*/ 2541 h 3270"/>
                <a:gd name="T80" fmla="*/ 0 w 3914"/>
                <a:gd name="T81" fmla="*/ 213 h 3270"/>
                <a:gd name="T82" fmla="*/ 19 w 3914"/>
                <a:gd name="T83" fmla="*/ 144 h 3270"/>
                <a:gd name="T84" fmla="*/ 56 w 3914"/>
                <a:gd name="T85" fmla="*/ 84 h 3270"/>
                <a:gd name="T86" fmla="*/ 109 w 3914"/>
                <a:gd name="T87" fmla="*/ 38 h 3270"/>
                <a:gd name="T88" fmla="*/ 175 w 3914"/>
                <a:gd name="T89" fmla="*/ 11 h 3270"/>
                <a:gd name="T90" fmla="*/ 210 w 3914"/>
                <a:gd name="T91" fmla="*/ 0 h 3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14" h="3270">
                  <a:moveTo>
                    <a:pt x="210" y="213"/>
                  </a:moveTo>
                  <a:lnTo>
                    <a:pt x="210" y="2510"/>
                  </a:lnTo>
                  <a:lnTo>
                    <a:pt x="213" y="2520"/>
                  </a:lnTo>
                  <a:lnTo>
                    <a:pt x="218" y="2526"/>
                  </a:lnTo>
                  <a:lnTo>
                    <a:pt x="230" y="2529"/>
                  </a:lnTo>
                  <a:lnTo>
                    <a:pt x="3683" y="2529"/>
                  </a:lnTo>
                  <a:lnTo>
                    <a:pt x="3694" y="2526"/>
                  </a:lnTo>
                  <a:lnTo>
                    <a:pt x="3701" y="2520"/>
                  </a:lnTo>
                  <a:lnTo>
                    <a:pt x="3702" y="2510"/>
                  </a:lnTo>
                  <a:lnTo>
                    <a:pt x="3702" y="213"/>
                  </a:lnTo>
                  <a:lnTo>
                    <a:pt x="210" y="213"/>
                  </a:lnTo>
                  <a:close/>
                  <a:moveTo>
                    <a:pt x="210" y="0"/>
                  </a:moveTo>
                  <a:lnTo>
                    <a:pt x="3702" y="0"/>
                  </a:lnTo>
                  <a:lnTo>
                    <a:pt x="3702" y="6"/>
                  </a:lnTo>
                  <a:lnTo>
                    <a:pt x="3738" y="11"/>
                  </a:lnTo>
                  <a:lnTo>
                    <a:pt x="3772" y="23"/>
                  </a:lnTo>
                  <a:lnTo>
                    <a:pt x="3803" y="38"/>
                  </a:lnTo>
                  <a:lnTo>
                    <a:pt x="3831" y="59"/>
                  </a:lnTo>
                  <a:lnTo>
                    <a:pt x="3856" y="84"/>
                  </a:lnTo>
                  <a:lnTo>
                    <a:pt x="3878" y="112"/>
                  </a:lnTo>
                  <a:lnTo>
                    <a:pt x="3895" y="144"/>
                  </a:lnTo>
                  <a:lnTo>
                    <a:pt x="3907" y="177"/>
                  </a:lnTo>
                  <a:lnTo>
                    <a:pt x="3914" y="213"/>
                  </a:lnTo>
                  <a:lnTo>
                    <a:pt x="3914" y="2510"/>
                  </a:lnTo>
                  <a:lnTo>
                    <a:pt x="3912" y="2539"/>
                  </a:lnTo>
                  <a:lnTo>
                    <a:pt x="3906" y="2569"/>
                  </a:lnTo>
                  <a:lnTo>
                    <a:pt x="3895" y="2598"/>
                  </a:lnTo>
                  <a:lnTo>
                    <a:pt x="3882" y="2624"/>
                  </a:lnTo>
                  <a:lnTo>
                    <a:pt x="3862" y="2655"/>
                  </a:lnTo>
                  <a:lnTo>
                    <a:pt x="3840" y="2681"/>
                  </a:lnTo>
                  <a:lnTo>
                    <a:pt x="3814" y="2702"/>
                  </a:lnTo>
                  <a:lnTo>
                    <a:pt x="3785" y="2720"/>
                  </a:lnTo>
                  <a:lnTo>
                    <a:pt x="3754" y="2732"/>
                  </a:lnTo>
                  <a:lnTo>
                    <a:pt x="3720" y="2739"/>
                  </a:lnTo>
                  <a:lnTo>
                    <a:pt x="3683" y="2741"/>
                  </a:lnTo>
                  <a:lnTo>
                    <a:pt x="2423" y="2741"/>
                  </a:lnTo>
                  <a:lnTo>
                    <a:pt x="2423" y="3059"/>
                  </a:lnTo>
                  <a:lnTo>
                    <a:pt x="2662" y="3059"/>
                  </a:lnTo>
                  <a:lnTo>
                    <a:pt x="2687" y="3062"/>
                  </a:lnTo>
                  <a:lnTo>
                    <a:pt x="2709" y="3069"/>
                  </a:lnTo>
                  <a:lnTo>
                    <a:pt x="2730" y="3082"/>
                  </a:lnTo>
                  <a:lnTo>
                    <a:pt x="2746" y="3098"/>
                  </a:lnTo>
                  <a:lnTo>
                    <a:pt x="2758" y="3118"/>
                  </a:lnTo>
                  <a:lnTo>
                    <a:pt x="2766" y="3141"/>
                  </a:lnTo>
                  <a:lnTo>
                    <a:pt x="2770" y="3164"/>
                  </a:lnTo>
                  <a:lnTo>
                    <a:pt x="2766" y="3189"/>
                  </a:lnTo>
                  <a:lnTo>
                    <a:pt x="2758" y="3212"/>
                  </a:lnTo>
                  <a:lnTo>
                    <a:pt x="2746" y="3231"/>
                  </a:lnTo>
                  <a:lnTo>
                    <a:pt x="2730" y="3248"/>
                  </a:lnTo>
                  <a:lnTo>
                    <a:pt x="2709" y="3259"/>
                  </a:lnTo>
                  <a:lnTo>
                    <a:pt x="2687" y="3268"/>
                  </a:lnTo>
                  <a:lnTo>
                    <a:pt x="2662" y="3270"/>
                  </a:lnTo>
                  <a:lnTo>
                    <a:pt x="1250" y="3270"/>
                  </a:lnTo>
                  <a:lnTo>
                    <a:pt x="1226" y="3268"/>
                  </a:lnTo>
                  <a:lnTo>
                    <a:pt x="1204" y="3259"/>
                  </a:lnTo>
                  <a:lnTo>
                    <a:pt x="1184" y="3248"/>
                  </a:lnTo>
                  <a:lnTo>
                    <a:pt x="1168" y="3231"/>
                  </a:lnTo>
                  <a:lnTo>
                    <a:pt x="1156" y="3212"/>
                  </a:lnTo>
                  <a:lnTo>
                    <a:pt x="1148" y="3189"/>
                  </a:lnTo>
                  <a:lnTo>
                    <a:pt x="1146" y="3164"/>
                  </a:lnTo>
                  <a:lnTo>
                    <a:pt x="1148" y="3141"/>
                  </a:lnTo>
                  <a:lnTo>
                    <a:pt x="1156" y="3118"/>
                  </a:lnTo>
                  <a:lnTo>
                    <a:pt x="1168" y="3098"/>
                  </a:lnTo>
                  <a:lnTo>
                    <a:pt x="1184" y="3082"/>
                  </a:lnTo>
                  <a:lnTo>
                    <a:pt x="1204" y="3069"/>
                  </a:lnTo>
                  <a:lnTo>
                    <a:pt x="1226" y="3062"/>
                  </a:lnTo>
                  <a:lnTo>
                    <a:pt x="1250" y="3059"/>
                  </a:lnTo>
                  <a:lnTo>
                    <a:pt x="1490" y="3059"/>
                  </a:lnTo>
                  <a:lnTo>
                    <a:pt x="1490" y="2741"/>
                  </a:lnTo>
                  <a:lnTo>
                    <a:pt x="230" y="2741"/>
                  </a:lnTo>
                  <a:lnTo>
                    <a:pt x="192" y="2739"/>
                  </a:lnTo>
                  <a:lnTo>
                    <a:pt x="159" y="2732"/>
                  </a:lnTo>
                  <a:lnTo>
                    <a:pt x="127" y="2720"/>
                  </a:lnTo>
                  <a:lnTo>
                    <a:pt x="100" y="2702"/>
                  </a:lnTo>
                  <a:lnTo>
                    <a:pt x="74" y="2681"/>
                  </a:lnTo>
                  <a:lnTo>
                    <a:pt x="51" y="2655"/>
                  </a:lnTo>
                  <a:lnTo>
                    <a:pt x="31" y="2624"/>
                  </a:lnTo>
                  <a:lnTo>
                    <a:pt x="18" y="2599"/>
                  </a:lnTo>
                  <a:lnTo>
                    <a:pt x="8" y="2570"/>
                  </a:lnTo>
                  <a:lnTo>
                    <a:pt x="2" y="2541"/>
                  </a:lnTo>
                  <a:lnTo>
                    <a:pt x="0" y="2510"/>
                  </a:lnTo>
                  <a:lnTo>
                    <a:pt x="0" y="213"/>
                  </a:lnTo>
                  <a:lnTo>
                    <a:pt x="7" y="177"/>
                  </a:lnTo>
                  <a:lnTo>
                    <a:pt x="19" y="144"/>
                  </a:lnTo>
                  <a:lnTo>
                    <a:pt x="36" y="112"/>
                  </a:lnTo>
                  <a:lnTo>
                    <a:pt x="56" y="84"/>
                  </a:lnTo>
                  <a:lnTo>
                    <a:pt x="81" y="59"/>
                  </a:lnTo>
                  <a:lnTo>
                    <a:pt x="109" y="38"/>
                  </a:lnTo>
                  <a:lnTo>
                    <a:pt x="140" y="23"/>
                  </a:lnTo>
                  <a:lnTo>
                    <a:pt x="175" y="11"/>
                  </a:lnTo>
                  <a:lnTo>
                    <a:pt x="210" y="6"/>
                  </a:lnTo>
                  <a:lnTo>
                    <a:pt x="21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7" name="Freeform 26"/>
            <p:cNvSpPr>
              <a:spLocks noEditPoints="1"/>
            </p:cNvSpPr>
            <p:nvPr/>
          </p:nvSpPr>
          <p:spPr bwMode="auto">
            <a:xfrm>
              <a:off x="5422768" y="5346041"/>
              <a:ext cx="404567" cy="404567"/>
            </a:xfrm>
            <a:custGeom>
              <a:avLst/>
              <a:gdLst>
                <a:gd name="T0" fmla="*/ 2461 w 3840"/>
                <a:gd name="T1" fmla="*/ 1010 h 3840"/>
                <a:gd name="T2" fmla="*/ 983 w 3840"/>
                <a:gd name="T3" fmla="*/ 2489 h 3840"/>
                <a:gd name="T4" fmla="*/ 888 w 3840"/>
                <a:gd name="T5" fmla="*/ 2870 h 3840"/>
                <a:gd name="T6" fmla="*/ 896 w 3840"/>
                <a:gd name="T7" fmla="*/ 2922 h 3840"/>
                <a:gd name="T8" fmla="*/ 939 w 3840"/>
                <a:gd name="T9" fmla="*/ 2954 h 3840"/>
                <a:gd name="T10" fmla="*/ 974 w 3840"/>
                <a:gd name="T11" fmla="*/ 2956 h 3840"/>
                <a:gd name="T12" fmla="*/ 1353 w 3840"/>
                <a:gd name="T13" fmla="*/ 2860 h 3840"/>
                <a:gd name="T14" fmla="*/ 1458 w 3840"/>
                <a:gd name="T15" fmla="*/ 2757 h 3840"/>
                <a:gd name="T16" fmla="*/ 1599 w 3840"/>
                <a:gd name="T17" fmla="*/ 2616 h 3840"/>
                <a:gd name="T18" fmla="*/ 2280 w 3840"/>
                <a:gd name="T19" fmla="*/ 1193 h 3840"/>
                <a:gd name="T20" fmla="*/ 2843 w 3840"/>
                <a:gd name="T21" fmla="*/ 1367 h 3840"/>
                <a:gd name="T22" fmla="*/ 2843 w 3840"/>
                <a:gd name="T23" fmla="*/ 1318 h 3840"/>
                <a:gd name="T24" fmla="*/ 2525 w 3840"/>
                <a:gd name="T25" fmla="*/ 1001 h 3840"/>
                <a:gd name="T26" fmla="*/ 1919 w 3840"/>
                <a:gd name="T27" fmla="*/ 0 h 3840"/>
                <a:gd name="T28" fmla="*/ 2266 w 3840"/>
                <a:gd name="T29" fmla="*/ 31 h 3840"/>
                <a:gd name="T30" fmla="*/ 2590 w 3840"/>
                <a:gd name="T31" fmla="*/ 120 h 3840"/>
                <a:gd name="T32" fmla="*/ 2889 w 3840"/>
                <a:gd name="T33" fmla="*/ 262 h 3840"/>
                <a:gd name="T34" fmla="*/ 3157 w 3840"/>
                <a:gd name="T35" fmla="*/ 451 h 3840"/>
                <a:gd name="T36" fmla="*/ 3389 w 3840"/>
                <a:gd name="T37" fmla="*/ 683 h 3840"/>
                <a:gd name="T38" fmla="*/ 3578 w 3840"/>
                <a:gd name="T39" fmla="*/ 951 h 3840"/>
                <a:gd name="T40" fmla="*/ 3720 w 3840"/>
                <a:gd name="T41" fmla="*/ 1250 h 3840"/>
                <a:gd name="T42" fmla="*/ 3809 w 3840"/>
                <a:gd name="T43" fmla="*/ 1574 h 3840"/>
                <a:gd name="T44" fmla="*/ 3840 w 3840"/>
                <a:gd name="T45" fmla="*/ 1919 h 3840"/>
                <a:gd name="T46" fmla="*/ 3809 w 3840"/>
                <a:gd name="T47" fmla="*/ 2266 h 3840"/>
                <a:gd name="T48" fmla="*/ 3720 w 3840"/>
                <a:gd name="T49" fmla="*/ 2590 h 3840"/>
                <a:gd name="T50" fmla="*/ 3578 w 3840"/>
                <a:gd name="T51" fmla="*/ 2889 h 3840"/>
                <a:gd name="T52" fmla="*/ 3389 w 3840"/>
                <a:gd name="T53" fmla="*/ 3157 h 3840"/>
                <a:gd name="T54" fmla="*/ 3157 w 3840"/>
                <a:gd name="T55" fmla="*/ 3389 h 3840"/>
                <a:gd name="T56" fmla="*/ 2889 w 3840"/>
                <a:gd name="T57" fmla="*/ 3578 h 3840"/>
                <a:gd name="T58" fmla="*/ 2590 w 3840"/>
                <a:gd name="T59" fmla="*/ 3720 h 3840"/>
                <a:gd name="T60" fmla="*/ 2266 w 3840"/>
                <a:gd name="T61" fmla="*/ 3809 h 3840"/>
                <a:gd name="T62" fmla="*/ 1919 w 3840"/>
                <a:gd name="T63" fmla="*/ 3840 h 3840"/>
                <a:gd name="T64" fmla="*/ 1574 w 3840"/>
                <a:gd name="T65" fmla="*/ 3809 h 3840"/>
                <a:gd name="T66" fmla="*/ 1250 w 3840"/>
                <a:gd name="T67" fmla="*/ 3720 h 3840"/>
                <a:gd name="T68" fmla="*/ 951 w 3840"/>
                <a:gd name="T69" fmla="*/ 3578 h 3840"/>
                <a:gd name="T70" fmla="*/ 683 w 3840"/>
                <a:gd name="T71" fmla="*/ 3389 h 3840"/>
                <a:gd name="T72" fmla="*/ 451 w 3840"/>
                <a:gd name="T73" fmla="*/ 3157 h 3840"/>
                <a:gd name="T74" fmla="*/ 262 w 3840"/>
                <a:gd name="T75" fmla="*/ 2889 h 3840"/>
                <a:gd name="T76" fmla="*/ 120 w 3840"/>
                <a:gd name="T77" fmla="*/ 2590 h 3840"/>
                <a:gd name="T78" fmla="*/ 31 w 3840"/>
                <a:gd name="T79" fmla="*/ 2266 h 3840"/>
                <a:gd name="T80" fmla="*/ 0 w 3840"/>
                <a:gd name="T81" fmla="*/ 1919 h 3840"/>
                <a:gd name="T82" fmla="*/ 31 w 3840"/>
                <a:gd name="T83" fmla="*/ 1574 h 3840"/>
                <a:gd name="T84" fmla="*/ 120 w 3840"/>
                <a:gd name="T85" fmla="*/ 1250 h 3840"/>
                <a:gd name="T86" fmla="*/ 262 w 3840"/>
                <a:gd name="T87" fmla="*/ 951 h 3840"/>
                <a:gd name="T88" fmla="*/ 451 w 3840"/>
                <a:gd name="T89" fmla="*/ 683 h 3840"/>
                <a:gd name="T90" fmla="*/ 683 w 3840"/>
                <a:gd name="T91" fmla="*/ 451 h 3840"/>
                <a:gd name="T92" fmla="*/ 951 w 3840"/>
                <a:gd name="T93" fmla="*/ 262 h 3840"/>
                <a:gd name="T94" fmla="*/ 1250 w 3840"/>
                <a:gd name="T95" fmla="*/ 120 h 3840"/>
                <a:gd name="T96" fmla="*/ 1574 w 3840"/>
                <a:gd name="T97" fmla="*/ 31 h 3840"/>
                <a:gd name="T98" fmla="*/ 1919 w 3840"/>
                <a:gd name="T99" fmla="*/ 0 h 3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840" h="3840">
                  <a:moveTo>
                    <a:pt x="2493" y="995"/>
                  </a:moveTo>
                  <a:lnTo>
                    <a:pt x="2476" y="1000"/>
                  </a:lnTo>
                  <a:lnTo>
                    <a:pt x="2461" y="1010"/>
                  </a:lnTo>
                  <a:lnTo>
                    <a:pt x="996" y="2476"/>
                  </a:lnTo>
                  <a:lnTo>
                    <a:pt x="998" y="2477"/>
                  </a:lnTo>
                  <a:lnTo>
                    <a:pt x="983" y="2489"/>
                  </a:lnTo>
                  <a:lnTo>
                    <a:pt x="972" y="2505"/>
                  </a:lnTo>
                  <a:lnTo>
                    <a:pt x="965" y="2523"/>
                  </a:lnTo>
                  <a:lnTo>
                    <a:pt x="888" y="2870"/>
                  </a:lnTo>
                  <a:lnTo>
                    <a:pt x="887" y="2887"/>
                  </a:lnTo>
                  <a:lnTo>
                    <a:pt x="889" y="2906"/>
                  </a:lnTo>
                  <a:lnTo>
                    <a:pt x="896" y="2922"/>
                  </a:lnTo>
                  <a:lnTo>
                    <a:pt x="908" y="2936"/>
                  </a:lnTo>
                  <a:lnTo>
                    <a:pt x="923" y="2947"/>
                  </a:lnTo>
                  <a:lnTo>
                    <a:pt x="939" y="2954"/>
                  </a:lnTo>
                  <a:lnTo>
                    <a:pt x="958" y="2957"/>
                  </a:lnTo>
                  <a:lnTo>
                    <a:pt x="966" y="2957"/>
                  </a:lnTo>
                  <a:lnTo>
                    <a:pt x="974" y="2956"/>
                  </a:lnTo>
                  <a:lnTo>
                    <a:pt x="1320" y="2878"/>
                  </a:lnTo>
                  <a:lnTo>
                    <a:pt x="1338" y="2872"/>
                  </a:lnTo>
                  <a:lnTo>
                    <a:pt x="1353" y="2860"/>
                  </a:lnTo>
                  <a:lnTo>
                    <a:pt x="1366" y="2845"/>
                  </a:lnTo>
                  <a:lnTo>
                    <a:pt x="1367" y="2847"/>
                  </a:lnTo>
                  <a:lnTo>
                    <a:pt x="1458" y="2757"/>
                  </a:lnTo>
                  <a:lnTo>
                    <a:pt x="1087" y="2385"/>
                  </a:lnTo>
                  <a:lnTo>
                    <a:pt x="1228" y="2245"/>
                  </a:lnTo>
                  <a:lnTo>
                    <a:pt x="1599" y="2616"/>
                  </a:lnTo>
                  <a:lnTo>
                    <a:pt x="2510" y="1705"/>
                  </a:lnTo>
                  <a:lnTo>
                    <a:pt x="2139" y="1334"/>
                  </a:lnTo>
                  <a:lnTo>
                    <a:pt x="2280" y="1193"/>
                  </a:lnTo>
                  <a:lnTo>
                    <a:pt x="2651" y="1564"/>
                  </a:lnTo>
                  <a:lnTo>
                    <a:pt x="2832" y="1381"/>
                  </a:lnTo>
                  <a:lnTo>
                    <a:pt x="2843" y="1367"/>
                  </a:lnTo>
                  <a:lnTo>
                    <a:pt x="2849" y="1351"/>
                  </a:lnTo>
                  <a:lnTo>
                    <a:pt x="2849" y="1335"/>
                  </a:lnTo>
                  <a:lnTo>
                    <a:pt x="2843" y="1318"/>
                  </a:lnTo>
                  <a:lnTo>
                    <a:pt x="2832" y="1304"/>
                  </a:lnTo>
                  <a:lnTo>
                    <a:pt x="2539" y="1010"/>
                  </a:lnTo>
                  <a:lnTo>
                    <a:pt x="2525" y="1001"/>
                  </a:lnTo>
                  <a:lnTo>
                    <a:pt x="2509" y="995"/>
                  </a:lnTo>
                  <a:lnTo>
                    <a:pt x="2493" y="995"/>
                  </a:lnTo>
                  <a:close/>
                  <a:moveTo>
                    <a:pt x="1919" y="0"/>
                  </a:moveTo>
                  <a:lnTo>
                    <a:pt x="2036" y="3"/>
                  </a:lnTo>
                  <a:lnTo>
                    <a:pt x="2152" y="14"/>
                  </a:lnTo>
                  <a:lnTo>
                    <a:pt x="2266" y="31"/>
                  </a:lnTo>
                  <a:lnTo>
                    <a:pt x="2376" y="55"/>
                  </a:lnTo>
                  <a:lnTo>
                    <a:pt x="2484" y="84"/>
                  </a:lnTo>
                  <a:lnTo>
                    <a:pt x="2590" y="120"/>
                  </a:lnTo>
                  <a:lnTo>
                    <a:pt x="2693" y="162"/>
                  </a:lnTo>
                  <a:lnTo>
                    <a:pt x="2793" y="209"/>
                  </a:lnTo>
                  <a:lnTo>
                    <a:pt x="2889" y="262"/>
                  </a:lnTo>
                  <a:lnTo>
                    <a:pt x="2982" y="320"/>
                  </a:lnTo>
                  <a:lnTo>
                    <a:pt x="3072" y="384"/>
                  </a:lnTo>
                  <a:lnTo>
                    <a:pt x="3157" y="451"/>
                  </a:lnTo>
                  <a:lnTo>
                    <a:pt x="3238" y="525"/>
                  </a:lnTo>
                  <a:lnTo>
                    <a:pt x="3315" y="602"/>
                  </a:lnTo>
                  <a:lnTo>
                    <a:pt x="3389" y="683"/>
                  </a:lnTo>
                  <a:lnTo>
                    <a:pt x="3456" y="768"/>
                  </a:lnTo>
                  <a:lnTo>
                    <a:pt x="3520" y="858"/>
                  </a:lnTo>
                  <a:lnTo>
                    <a:pt x="3578" y="951"/>
                  </a:lnTo>
                  <a:lnTo>
                    <a:pt x="3631" y="1047"/>
                  </a:lnTo>
                  <a:lnTo>
                    <a:pt x="3678" y="1147"/>
                  </a:lnTo>
                  <a:lnTo>
                    <a:pt x="3720" y="1250"/>
                  </a:lnTo>
                  <a:lnTo>
                    <a:pt x="3756" y="1356"/>
                  </a:lnTo>
                  <a:lnTo>
                    <a:pt x="3785" y="1464"/>
                  </a:lnTo>
                  <a:lnTo>
                    <a:pt x="3809" y="1574"/>
                  </a:lnTo>
                  <a:lnTo>
                    <a:pt x="3826" y="1688"/>
                  </a:lnTo>
                  <a:lnTo>
                    <a:pt x="3837" y="1802"/>
                  </a:lnTo>
                  <a:lnTo>
                    <a:pt x="3840" y="1919"/>
                  </a:lnTo>
                  <a:lnTo>
                    <a:pt x="3837" y="2036"/>
                  </a:lnTo>
                  <a:lnTo>
                    <a:pt x="3826" y="2152"/>
                  </a:lnTo>
                  <a:lnTo>
                    <a:pt x="3809" y="2266"/>
                  </a:lnTo>
                  <a:lnTo>
                    <a:pt x="3785" y="2376"/>
                  </a:lnTo>
                  <a:lnTo>
                    <a:pt x="3756" y="2484"/>
                  </a:lnTo>
                  <a:lnTo>
                    <a:pt x="3720" y="2590"/>
                  </a:lnTo>
                  <a:lnTo>
                    <a:pt x="3678" y="2693"/>
                  </a:lnTo>
                  <a:lnTo>
                    <a:pt x="3631" y="2793"/>
                  </a:lnTo>
                  <a:lnTo>
                    <a:pt x="3578" y="2889"/>
                  </a:lnTo>
                  <a:lnTo>
                    <a:pt x="3520" y="2982"/>
                  </a:lnTo>
                  <a:lnTo>
                    <a:pt x="3456" y="3072"/>
                  </a:lnTo>
                  <a:lnTo>
                    <a:pt x="3389" y="3157"/>
                  </a:lnTo>
                  <a:lnTo>
                    <a:pt x="3315" y="3238"/>
                  </a:lnTo>
                  <a:lnTo>
                    <a:pt x="3238" y="3315"/>
                  </a:lnTo>
                  <a:lnTo>
                    <a:pt x="3157" y="3389"/>
                  </a:lnTo>
                  <a:lnTo>
                    <a:pt x="3072" y="3456"/>
                  </a:lnTo>
                  <a:lnTo>
                    <a:pt x="2982" y="3520"/>
                  </a:lnTo>
                  <a:lnTo>
                    <a:pt x="2889" y="3578"/>
                  </a:lnTo>
                  <a:lnTo>
                    <a:pt x="2793" y="3631"/>
                  </a:lnTo>
                  <a:lnTo>
                    <a:pt x="2693" y="3678"/>
                  </a:lnTo>
                  <a:lnTo>
                    <a:pt x="2590" y="3720"/>
                  </a:lnTo>
                  <a:lnTo>
                    <a:pt x="2484" y="3756"/>
                  </a:lnTo>
                  <a:lnTo>
                    <a:pt x="2376" y="3785"/>
                  </a:lnTo>
                  <a:lnTo>
                    <a:pt x="2266" y="3809"/>
                  </a:lnTo>
                  <a:lnTo>
                    <a:pt x="2152" y="3826"/>
                  </a:lnTo>
                  <a:lnTo>
                    <a:pt x="2036" y="3837"/>
                  </a:lnTo>
                  <a:lnTo>
                    <a:pt x="1919" y="3840"/>
                  </a:lnTo>
                  <a:lnTo>
                    <a:pt x="1802" y="3837"/>
                  </a:lnTo>
                  <a:lnTo>
                    <a:pt x="1688" y="3826"/>
                  </a:lnTo>
                  <a:lnTo>
                    <a:pt x="1574" y="3809"/>
                  </a:lnTo>
                  <a:lnTo>
                    <a:pt x="1464" y="3785"/>
                  </a:lnTo>
                  <a:lnTo>
                    <a:pt x="1356" y="3756"/>
                  </a:lnTo>
                  <a:lnTo>
                    <a:pt x="1250" y="3720"/>
                  </a:lnTo>
                  <a:lnTo>
                    <a:pt x="1147" y="3678"/>
                  </a:lnTo>
                  <a:lnTo>
                    <a:pt x="1047" y="3631"/>
                  </a:lnTo>
                  <a:lnTo>
                    <a:pt x="951" y="3578"/>
                  </a:lnTo>
                  <a:lnTo>
                    <a:pt x="858" y="3520"/>
                  </a:lnTo>
                  <a:lnTo>
                    <a:pt x="768" y="3456"/>
                  </a:lnTo>
                  <a:lnTo>
                    <a:pt x="683" y="3389"/>
                  </a:lnTo>
                  <a:lnTo>
                    <a:pt x="602" y="3315"/>
                  </a:lnTo>
                  <a:lnTo>
                    <a:pt x="525" y="3238"/>
                  </a:lnTo>
                  <a:lnTo>
                    <a:pt x="451" y="3157"/>
                  </a:lnTo>
                  <a:lnTo>
                    <a:pt x="384" y="3072"/>
                  </a:lnTo>
                  <a:lnTo>
                    <a:pt x="320" y="2982"/>
                  </a:lnTo>
                  <a:lnTo>
                    <a:pt x="262" y="2889"/>
                  </a:lnTo>
                  <a:lnTo>
                    <a:pt x="209" y="2793"/>
                  </a:lnTo>
                  <a:lnTo>
                    <a:pt x="162" y="2693"/>
                  </a:lnTo>
                  <a:lnTo>
                    <a:pt x="120" y="2590"/>
                  </a:lnTo>
                  <a:lnTo>
                    <a:pt x="84" y="2484"/>
                  </a:lnTo>
                  <a:lnTo>
                    <a:pt x="55" y="2376"/>
                  </a:lnTo>
                  <a:lnTo>
                    <a:pt x="31" y="2266"/>
                  </a:lnTo>
                  <a:lnTo>
                    <a:pt x="14" y="2152"/>
                  </a:lnTo>
                  <a:lnTo>
                    <a:pt x="3" y="2036"/>
                  </a:lnTo>
                  <a:lnTo>
                    <a:pt x="0" y="1919"/>
                  </a:lnTo>
                  <a:lnTo>
                    <a:pt x="3" y="1802"/>
                  </a:lnTo>
                  <a:lnTo>
                    <a:pt x="14" y="1688"/>
                  </a:lnTo>
                  <a:lnTo>
                    <a:pt x="31" y="1574"/>
                  </a:lnTo>
                  <a:lnTo>
                    <a:pt x="55" y="1464"/>
                  </a:lnTo>
                  <a:lnTo>
                    <a:pt x="84" y="1356"/>
                  </a:lnTo>
                  <a:lnTo>
                    <a:pt x="120" y="1250"/>
                  </a:lnTo>
                  <a:lnTo>
                    <a:pt x="162" y="1147"/>
                  </a:lnTo>
                  <a:lnTo>
                    <a:pt x="209" y="1047"/>
                  </a:lnTo>
                  <a:lnTo>
                    <a:pt x="262" y="951"/>
                  </a:lnTo>
                  <a:lnTo>
                    <a:pt x="320" y="858"/>
                  </a:lnTo>
                  <a:lnTo>
                    <a:pt x="384" y="768"/>
                  </a:lnTo>
                  <a:lnTo>
                    <a:pt x="451" y="683"/>
                  </a:lnTo>
                  <a:lnTo>
                    <a:pt x="525" y="602"/>
                  </a:lnTo>
                  <a:lnTo>
                    <a:pt x="602" y="525"/>
                  </a:lnTo>
                  <a:lnTo>
                    <a:pt x="683" y="451"/>
                  </a:lnTo>
                  <a:lnTo>
                    <a:pt x="768" y="384"/>
                  </a:lnTo>
                  <a:lnTo>
                    <a:pt x="858" y="320"/>
                  </a:lnTo>
                  <a:lnTo>
                    <a:pt x="951" y="262"/>
                  </a:lnTo>
                  <a:lnTo>
                    <a:pt x="1047" y="209"/>
                  </a:lnTo>
                  <a:lnTo>
                    <a:pt x="1147" y="162"/>
                  </a:lnTo>
                  <a:lnTo>
                    <a:pt x="1250" y="120"/>
                  </a:lnTo>
                  <a:lnTo>
                    <a:pt x="1356" y="84"/>
                  </a:lnTo>
                  <a:lnTo>
                    <a:pt x="1464" y="55"/>
                  </a:lnTo>
                  <a:lnTo>
                    <a:pt x="1574" y="31"/>
                  </a:lnTo>
                  <a:lnTo>
                    <a:pt x="1688" y="14"/>
                  </a:lnTo>
                  <a:lnTo>
                    <a:pt x="1802" y="3"/>
                  </a:lnTo>
                  <a:lnTo>
                    <a:pt x="191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8" name="Rectangle 37"/>
            <p:cNvSpPr/>
            <p:nvPr/>
          </p:nvSpPr>
          <p:spPr>
            <a:xfrm>
              <a:off x="1716892" y="1536664"/>
              <a:ext cx="930547" cy="80190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000" dirty="0">
                  <a:latin typeface="Arial" pitchFamily="34" charset="0"/>
                  <a:cs typeface="Arial" pitchFamily="34" charset="0"/>
                </a:rPr>
                <a:t>01</a:t>
              </a:r>
            </a:p>
          </p:txBody>
        </p:sp>
        <p:sp>
          <p:nvSpPr>
            <p:cNvPr id="39" name="Rectangle 38"/>
            <p:cNvSpPr/>
            <p:nvPr/>
          </p:nvSpPr>
          <p:spPr>
            <a:xfrm>
              <a:off x="1284844" y="2439341"/>
              <a:ext cx="930547" cy="80190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000" dirty="0">
                  <a:latin typeface="Arial" pitchFamily="34" charset="0"/>
                  <a:cs typeface="Arial" pitchFamily="34" charset="0"/>
                </a:rPr>
                <a:t>02</a:t>
              </a:r>
            </a:p>
          </p:txBody>
        </p:sp>
        <p:sp>
          <p:nvSpPr>
            <p:cNvPr id="40" name="Rectangle 39"/>
            <p:cNvSpPr/>
            <p:nvPr/>
          </p:nvSpPr>
          <p:spPr>
            <a:xfrm>
              <a:off x="852796" y="3342018"/>
              <a:ext cx="930547" cy="801909"/>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000" dirty="0">
                  <a:latin typeface="Arial" pitchFamily="34" charset="0"/>
                  <a:cs typeface="Arial" pitchFamily="34" charset="0"/>
                </a:rPr>
                <a:t>03</a:t>
              </a:r>
            </a:p>
          </p:txBody>
        </p:sp>
        <p:sp>
          <p:nvSpPr>
            <p:cNvPr id="41" name="Rectangle 40"/>
            <p:cNvSpPr/>
            <p:nvPr/>
          </p:nvSpPr>
          <p:spPr>
            <a:xfrm>
              <a:off x="1284844" y="4244695"/>
              <a:ext cx="930547" cy="80190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000" dirty="0">
                  <a:latin typeface="Arial" pitchFamily="34" charset="0"/>
                  <a:cs typeface="Arial" pitchFamily="34" charset="0"/>
                </a:rPr>
                <a:t>04</a:t>
              </a:r>
            </a:p>
          </p:txBody>
        </p:sp>
        <p:sp>
          <p:nvSpPr>
            <p:cNvPr id="42" name="Rectangle 41"/>
            <p:cNvSpPr/>
            <p:nvPr/>
          </p:nvSpPr>
          <p:spPr>
            <a:xfrm>
              <a:off x="1716892" y="5147371"/>
              <a:ext cx="930547" cy="801909"/>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000" dirty="0">
                  <a:latin typeface="Arial" pitchFamily="34" charset="0"/>
                  <a:cs typeface="Arial" pitchFamily="34" charset="0"/>
                </a:rPr>
                <a:t>05</a:t>
              </a:r>
            </a:p>
          </p:txBody>
        </p:sp>
      </p:grpSp>
    </p:spTree>
    <p:extLst>
      <p:ext uri="{BB962C8B-B14F-4D97-AF65-F5344CB8AC3E}">
        <p14:creationId xmlns:p14="http://schemas.microsoft.com/office/powerpoint/2010/main" val="30021564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Types of Model</a:t>
            </a:r>
          </a:p>
        </p:txBody>
      </p:sp>
      <p:sp>
        <p:nvSpPr>
          <p:cNvPr id="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grpSp>
        <p:nvGrpSpPr>
          <p:cNvPr id="23" name="Group 22"/>
          <p:cNvGrpSpPr/>
          <p:nvPr/>
        </p:nvGrpSpPr>
        <p:grpSpPr>
          <a:xfrm>
            <a:off x="7448839" y="940910"/>
            <a:ext cx="4648538" cy="2051804"/>
            <a:chOff x="7161212" y="1600200"/>
            <a:chExt cx="3276600" cy="1588169"/>
          </a:xfrm>
        </p:grpSpPr>
        <p:sp>
          <p:nvSpPr>
            <p:cNvPr id="24" name="Round Same Side Corner Rectangle 23"/>
            <p:cNvSpPr/>
            <p:nvPr/>
          </p:nvSpPr>
          <p:spPr>
            <a:xfrm>
              <a:off x="7161212" y="1600200"/>
              <a:ext cx="3276600" cy="533400"/>
            </a:xfrm>
            <a:prstGeom prst="round2Same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rtlCol="0" anchor="ctr" anchorCtr="0"/>
            <a:lstStyle/>
            <a:p>
              <a:r>
                <a:rPr lang="en-US" dirty="0">
                  <a:latin typeface="Arial" pitchFamily="34" charset="0"/>
                  <a:cs typeface="Arial" pitchFamily="34" charset="0"/>
                </a:rPr>
                <a:t>Embedded vs Public</a:t>
              </a:r>
              <a:endParaRPr lang="en-US" sz="1800" dirty="0">
                <a:latin typeface="Arial" pitchFamily="34" charset="0"/>
                <a:cs typeface="Arial" pitchFamily="34" charset="0"/>
              </a:endParaRPr>
            </a:p>
          </p:txBody>
        </p:sp>
        <p:sp>
          <p:nvSpPr>
            <p:cNvPr id="25" name="Rectangle 24"/>
            <p:cNvSpPr/>
            <p:nvPr/>
          </p:nvSpPr>
          <p:spPr>
            <a:xfrm>
              <a:off x="7161212" y="2121569"/>
              <a:ext cx="3276600" cy="1066800"/>
            </a:xfrm>
            <a:prstGeom prst="rect">
              <a:avLst/>
            </a:prstGeom>
            <a:gradFill>
              <a:gsLst>
                <a:gs pos="0">
                  <a:schemeClr val="bg1">
                    <a:lumMod val="75000"/>
                    <a:alpha val="33000"/>
                  </a:schemeClr>
                </a:gs>
                <a:gs pos="100000">
                  <a:schemeClr val="bg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lstStyle/>
            <a:p>
              <a:pPr algn="just"/>
              <a:r>
                <a:rPr lang="en-US" dirty="0">
                  <a:solidFill>
                    <a:schemeClr val="tx1"/>
                  </a:solidFill>
                </a:rPr>
                <a:t>Embedded Models are only used in one story.</a:t>
              </a:r>
            </a:p>
            <a:p>
              <a:pPr algn="just"/>
              <a:r>
                <a:rPr lang="en-US" dirty="0">
                  <a:solidFill>
                    <a:schemeClr val="tx1"/>
                  </a:solidFill>
                </a:rPr>
                <a:t>Public models can be used in Multiple stories – Reusable.</a:t>
              </a:r>
            </a:p>
            <a:p>
              <a:pPr lvl="0"/>
              <a:endParaRPr lang="en-US" sz="1800" kern="0" dirty="0">
                <a:solidFill>
                  <a:schemeClr val="tx1"/>
                </a:solidFill>
                <a:latin typeface="Arial" pitchFamily="34" charset="0"/>
                <a:cs typeface="Arial" pitchFamily="34" charset="0"/>
              </a:endParaRPr>
            </a:p>
            <a:p>
              <a:pPr lvl="0"/>
              <a:endParaRPr lang="en-US" sz="1800" kern="0" dirty="0">
                <a:solidFill>
                  <a:schemeClr val="tx1"/>
                </a:solidFill>
                <a:latin typeface="Arial" pitchFamily="34" charset="0"/>
                <a:cs typeface="Arial" pitchFamily="34" charset="0"/>
              </a:endParaRPr>
            </a:p>
            <a:p>
              <a:pPr lvl="0"/>
              <a:endParaRPr lang="en-US" sz="1800" kern="0" dirty="0">
                <a:solidFill>
                  <a:schemeClr val="tx1"/>
                </a:solidFill>
                <a:latin typeface="Arial" pitchFamily="34" charset="0"/>
                <a:cs typeface="Arial" pitchFamily="34" charset="0"/>
              </a:endParaRPr>
            </a:p>
          </p:txBody>
        </p:sp>
      </p:grpSp>
      <p:grpSp>
        <p:nvGrpSpPr>
          <p:cNvPr id="26" name="Group 25"/>
          <p:cNvGrpSpPr/>
          <p:nvPr/>
        </p:nvGrpSpPr>
        <p:grpSpPr>
          <a:xfrm>
            <a:off x="7404468" y="3389248"/>
            <a:ext cx="4706161" cy="2935412"/>
            <a:chOff x="7161212" y="1600201"/>
            <a:chExt cx="3276600" cy="1600200"/>
          </a:xfrm>
        </p:grpSpPr>
        <p:sp>
          <p:nvSpPr>
            <p:cNvPr id="27" name="Round Same Side Corner Rectangle 26"/>
            <p:cNvSpPr/>
            <p:nvPr/>
          </p:nvSpPr>
          <p:spPr>
            <a:xfrm>
              <a:off x="7161212" y="1600201"/>
              <a:ext cx="3276600" cy="377535"/>
            </a:xfrm>
            <a:prstGeom prst="round2SameRect">
              <a:avLst/>
            </a:prstGeom>
            <a:gradFill flip="none" rotWithShape="1">
              <a:gsLst>
                <a:gs pos="0">
                  <a:srgbClr val="FFC000">
                    <a:shade val="30000"/>
                    <a:satMod val="115000"/>
                  </a:srgbClr>
                </a:gs>
                <a:gs pos="50000">
                  <a:srgbClr val="FFC000">
                    <a:shade val="67500"/>
                    <a:satMod val="115000"/>
                  </a:srgbClr>
                </a:gs>
                <a:gs pos="100000">
                  <a:srgbClr val="FFC00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rtlCol="0" anchor="ctr" anchorCtr="0"/>
            <a:lstStyle/>
            <a:p>
              <a:r>
                <a:rPr lang="en-US" dirty="0">
                  <a:latin typeface="Arial" pitchFamily="34" charset="0"/>
                  <a:cs typeface="Arial" pitchFamily="34" charset="0"/>
                </a:rPr>
                <a:t>Analytic vs Planning</a:t>
              </a:r>
              <a:endParaRPr lang="en-US" sz="1800" dirty="0">
                <a:latin typeface="Arial" pitchFamily="34" charset="0"/>
                <a:cs typeface="Arial" pitchFamily="34" charset="0"/>
              </a:endParaRPr>
            </a:p>
          </p:txBody>
        </p:sp>
        <p:sp>
          <p:nvSpPr>
            <p:cNvPr id="28" name="Rectangle 27"/>
            <p:cNvSpPr/>
            <p:nvPr/>
          </p:nvSpPr>
          <p:spPr>
            <a:xfrm>
              <a:off x="7161212" y="1977736"/>
              <a:ext cx="3276600" cy="1222665"/>
            </a:xfrm>
            <a:prstGeom prst="rect">
              <a:avLst/>
            </a:prstGeom>
            <a:gradFill>
              <a:gsLst>
                <a:gs pos="0">
                  <a:schemeClr val="bg1">
                    <a:lumMod val="75000"/>
                    <a:alpha val="34000"/>
                  </a:schemeClr>
                </a:gs>
                <a:gs pos="100000">
                  <a:schemeClr val="bg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lstStyle/>
            <a:p>
              <a:pPr algn="just"/>
              <a:r>
                <a:rPr lang="en-US" dirty="0">
                  <a:solidFill>
                    <a:schemeClr val="tx1"/>
                  </a:solidFill>
                </a:rPr>
                <a:t>Analytics models are used in BI Stories, and Planning models are using in planning scenario, Most of the models are Analytic Models = Account Dimension </a:t>
              </a:r>
              <a:r>
                <a:rPr lang="en-US" dirty="0">
                  <a:solidFill>
                    <a:schemeClr val="tx1"/>
                  </a:solidFill>
                  <a:sym typeface="Wingdings" panose="05000000000000000000" pitchFamily="2" charset="2"/>
                </a:rPr>
                <a:t> Grouping of measure.</a:t>
              </a:r>
            </a:p>
            <a:p>
              <a:pPr algn="just"/>
              <a:r>
                <a:rPr lang="en-US" dirty="0">
                  <a:solidFill>
                    <a:schemeClr val="tx1"/>
                  </a:solidFill>
                  <a:sym typeface="Wingdings" panose="05000000000000000000" pitchFamily="2" charset="2"/>
                </a:rPr>
                <a:t>A planning model has following mandatory – Account, Category(version), Time, Org.</a:t>
              </a:r>
            </a:p>
            <a:p>
              <a:pPr lvl="0"/>
              <a:endParaRPr lang="en-US" sz="1800" kern="0" dirty="0">
                <a:solidFill>
                  <a:schemeClr val="tx1"/>
                </a:solidFill>
                <a:latin typeface="Arial" pitchFamily="34" charset="0"/>
                <a:cs typeface="Arial" pitchFamily="34" charset="0"/>
              </a:endParaRPr>
            </a:p>
            <a:p>
              <a:pPr lvl="0"/>
              <a:endParaRPr lang="en-US" sz="1800" kern="0" dirty="0">
                <a:solidFill>
                  <a:schemeClr val="tx1"/>
                </a:solidFill>
                <a:latin typeface="Arial" pitchFamily="34" charset="0"/>
                <a:cs typeface="Arial" pitchFamily="34" charset="0"/>
              </a:endParaRPr>
            </a:p>
            <a:p>
              <a:pPr lvl="0"/>
              <a:endParaRPr lang="en-US" sz="1800" kern="0" dirty="0">
                <a:solidFill>
                  <a:schemeClr val="tx1"/>
                </a:solidFill>
                <a:latin typeface="Arial" pitchFamily="34" charset="0"/>
                <a:cs typeface="Arial" pitchFamily="34" charset="0"/>
              </a:endParaRPr>
            </a:p>
          </p:txBody>
        </p:sp>
      </p:grpSp>
      <p:grpSp>
        <p:nvGrpSpPr>
          <p:cNvPr id="29" name="Group 28"/>
          <p:cNvGrpSpPr/>
          <p:nvPr/>
        </p:nvGrpSpPr>
        <p:grpSpPr>
          <a:xfrm>
            <a:off x="142496" y="1405118"/>
            <a:ext cx="3964057" cy="2391960"/>
            <a:chOff x="7161212" y="1600200"/>
            <a:chExt cx="3276600" cy="1600201"/>
          </a:xfrm>
        </p:grpSpPr>
        <p:sp>
          <p:nvSpPr>
            <p:cNvPr id="30" name="Round Same Side Corner Rectangle 29"/>
            <p:cNvSpPr/>
            <p:nvPr/>
          </p:nvSpPr>
          <p:spPr>
            <a:xfrm>
              <a:off x="7161212" y="1600200"/>
              <a:ext cx="3276600" cy="533400"/>
            </a:xfrm>
            <a:prstGeom prst="round2Same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rtlCol="0" anchor="ctr" anchorCtr="0"/>
            <a:lstStyle/>
            <a:p>
              <a:r>
                <a:rPr lang="en-US" dirty="0">
                  <a:latin typeface="Arial" pitchFamily="34" charset="0"/>
                  <a:cs typeface="Arial" pitchFamily="34" charset="0"/>
                </a:rPr>
                <a:t>Acquired vs Live</a:t>
              </a:r>
              <a:endParaRPr lang="en-US" sz="1800" dirty="0">
                <a:latin typeface="Arial" pitchFamily="34" charset="0"/>
                <a:cs typeface="Arial" pitchFamily="34" charset="0"/>
              </a:endParaRPr>
            </a:p>
          </p:txBody>
        </p:sp>
        <p:sp>
          <p:nvSpPr>
            <p:cNvPr id="31" name="Rectangle 30"/>
            <p:cNvSpPr/>
            <p:nvPr/>
          </p:nvSpPr>
          <p:spPr>
            <a:xfrm>
              <a:off x="7161212" y="2133601"/>
              <a:ext cx="3276600" cy="1066800"/>
            </a:xfrm>
            <a:prstGeom prst="rect">
              <a:avLst/>
            </a:prstGeom>
            <a:gradFill flip="none" rotWithShape="1">
              <a:gsLst>
                <a:gs pos="0">
                  <a:schemeClr val="bg1">
                    <a:lumMod val="75000"/>
                    <a:alpha val="34000"/>
                  </a:schemeClr>
                </a:gs>
                <a:gs pos="100000">
                  <a:schemeClr val="bg1"/>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lstStyle/>
            <a:p>
              <a:pPr algn="just"/>
              <a:r>
                <a:rPr lang="en-US" dirty="0">
                  <a:solidFill>
                    <a:schemeClr val="tx1"/>
                  </a:solidFill>
                  <a:sym typeface="Wingdings" panose="05000000000000000000" pitchFamily="2" charset="2"/>
                </a:rPr>
                <a:t>All the data is stored inside SAC are known as Acquired Data Model.</a:t>
              </a:r>
            </a:p>
            <a:p>
              <a:pPr algn="just"/>
              <a:r>
                <a:rPr lang="en-US" dirty="0">
                  <a:solidFill>
                    <a:schemeClr val="tx1"/>
                  </a:solidFill>
                  <a:sym typeface="Wingdings" panose="05000000000000000000" pitchFamily="2" charset="2"/>
                </a:rPr>
                <a:t>Live – Only the skeleton of the data is kept in SAC, the data and security is with source system.</a:t>
              </a:r>
              <a:endParaRPr lang="en-US" sz="1800" kern="0" dirty="0">
                <a:solidFill>
                  <a:schemeClr val="tx1"/>
                </a:solidFill>
                <a:latin typeface="Arial" pitchFamily="34" charset="0"/>
                <a:cs typeface="Arial" pitchFamily="34" charset="0"/>
              </a:endParaRPr>
            </a:p>
            <a:p>
              <a:pPr lvl="0"/>
              <a:endParaRPr lang="en-US" sz="1800" kern="0" dirty="0">
                <a:solidFill>
                  <a:schemeClr val="tx1"/>
                </a:solidFill>
                <a:latin typeface="Arial" pitchFamily="34" charset="0"/>
                <a:cs typeface="Arial" pitchFamily="34" charset="0"/>
              </a:endParaRPr>
            </a:p>
          </p:txBody>
        </p:sp>
      </p:grpSp>
      <p:grpSp>
        <p:nvGrpSpPr>
          <p:cNvPr id="32" name="Group 31"/>
          <p:cNvGrpSpPr/>
          <p:nvPr/>
        </p:nvGrpSpPr>
        <p:grpSpPr>
          <a:xfrm>
            <a:off x="2658381" y="1839152"/>
            <a:ext cx="5334000" cy="4333048"/>
            <a:chOff x="2894012" y="1686752"/>
            <a:chExt cx="5334000" cy="4333048"/>
          </a:xfrm>
        </p:grpSpPr>
        <p:sp>
          <p:nvSpPr>
            <p:cNvPr id="33" name="Oval 32"/>
            <p:cNvSpPr/>
            <p:nvPr/>
          </p:nvSpPr>
          <p:spPr>
            <a:xfrm>
              <a:off x="2894012" y="5486400"/>
              <a:ext cx="5334000" cy="533400"/>
            </a:xfrm>
            <a:prstGeom prst="ellipse">
              <a:avLst/>
            </a:prstGeom>
            <a:gradFill flip="none" rotWithShape="1">
              <a:gsLst>
                <a:gs pos="0">
                  <a:sysClr val="windowText" lastClr="000000">
                    <a:lumMod val="50000"/>
                    <a:lumOff val="50000"/>
                    <a:alpha val="70000"/>
                  </a:sysClr>
                </a:gs>
                <a:gs pos="100000">
                  <a:sysClr val="window" lastClr="FFFFFF">
                    <a:alpha val="0"/>
                    <a:lumMod val="100000"/>
                  </a:sysClr>
                </a:gs>
              </a:gsLst>
              <a:path path="shape">
                <a:fillToRect l="50000" t="50000" r="50000" b="50000"/>
              </a:path>
              <a:tileRect/>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nvGrpSpPr>
            <p:cNvPr id="34" name="Group 33"/>
            <p:cNvGrpSpPr/>
            <p:nvPr/>
          </p:nvGrpSpPr>
          <p:grpSpPr>
            <a:xfrm>
              <a:off x="3494889" y="1686752"/>
              <a:ext cx="4123711" cy="3843005"/>
              <a:chOff x="3494889" y="1686752"/>
              <a:chExt cx="4123711" cy="3843005"/>
            </a:xfrm>
          </p:grpSpPr>
          <p:sp>
            <p:nvSpPr>
              <p:cNvPr id="35" name="Freeform 7"/>
              <p:cNvSpPr>
                <a:spLocks/>
              </p:cNvSpPr>
              <p:nvPr/>
            </p:nvSpPr>
            <p:spPr bwMode="auto">
              <a:xfrm>
                <a:off x="5559425" y="3435699"/>
                <a:ext cx="2022475" cy="1754504"/>
              </a:xfrm>
              <a:custGeom>
                <a:avLst/>
                <a:gdLst/>
                <a:ahLst/>
                <a:cxnLst>
                  <a:cxn ang="0">
                    <a:pos x="718" y="0"/>
                  </a:cxn>
                  <a:cxn ang="0">
                    <a:pos x="1434" y="1244"/>
                  </a:cxn>
                  <a:cxn ang="0">
                    <a:pos x="0" y="1244"/>
                  </a:cxn>
                  <a:cxn ang="0">
                    <a:pos x="0" y="413"/>
                  </a:cxn>
                  <a:cxn ang="0">
                    <a:pos x="718" y="0"/>
                  </a:cxn>
                </a:cxnLst>
                <a:rect l="0" t="0" r="r" b="b"/>
                <a:pathLst>
                  <a:path w="1434" h="1244">
                    <a:moveTo>
                      <a:pt x="718" y="0"/>
                    </a:moveTo>
                    <a:lnTo>
                      <a:pt x="1434" y="1244"/>
                    </a:lnTo>
                    <a:lnTo>
                      <a:pt x="0" y="1244"/>
                    </a:lnTo>
                    <a:lnTo>
                      <a:pt x="0" y="413"/>
                    </a:lnTo>
                    <a:lnTo>
                      <a:pt x="718" y="0"/>
                    </a:lnTo>
                    <a:close/>
                  </a:path>
                </a:pathLst>
              </a:custGeom>
              <a:gradFill flip="none" rotWithShape="1">
                <a:gsLst>
                  <a:gs pos="0">
                    <a:srgbClr val="FFC000">
                      <a:shade val="30000"/>
                      <a:satMod val="115000"/>
                    </a:srgbClr>
                  </a:gs>
                  <a:gs pos="50000">
                    <a:srgbClr val="FFC000">
                      <a:shade val="67500"/>
                      <a:satMod val="115000"/>
                    </a:srgbClr>
                  </a:gs>
                  <a:gs pos="100000">
                    <a:srgbClr val="FFC000">
                      <a:shade val="100000"/>
                      <a:satMod val="115000"/>
                    </a:srgbClr>
                  </a:gs>
                </a:gsLst>
                <a:lin ang="27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8"/>
              <p:cNvSpPr>
                <a:spLocks/>
              </p:cNvSpPr>
              <p:nvPr/>
            </p:nvSpPr>
            <p:spPr bwMode="auto">
              <a:xfrm>
                <a:off x="4549598" y="1686752"/>
                <a:ext cx="2022475" cy="2342630"/>
              </a:xfrm>
              <a:custGeom>
                <a:avLst/>
                <a:gdLst/>
                <a:ahLst/>
                <a:cxnLst>
                  <a:cxn ang="0">
                    <a:pos x="716" y="0"/>
                  </a:cxn>
                  <a:cxn ang="0">
                    <a:pos x="1434" y="1246"/>
                  </a:cxn>
                  <a:cxn ang="0">
                    <a:pos x="1434" y="1247"/>
                  </a:cxn>
                  <a:cxn ang="0">
                    <a:pos x="716" y="1660"/>
                  </a:cxn>
                  <a:cxn ang="0">
                    <a:pos x="715" y="1661"/>
                  </a:cxn>
                  <a:cxn ang="0">
                    <a:pos x="0" y="1246"/>
                  </a:cxn>
                  <a:cxn ang="0">
                    <a:pos x="716" y="0"/>
                  </a:cxn>
                </a:cxnLst>
                <a:rect l="0" t="0" r="r" b="b"/>
                <a:pathLst>
                  <a:path w="1434" h="1661">
                    <a:moveTo>
                      <a:pt x="716" y="0"/>
                    </a:moveTo>
                    <a:lnTo>
                      <a:pt x="1434" y="1246"/>
                    </a:lnTo>
                    <a:lnTo>
                      <a:pt x="1434" y="1247"/>
                    </a:lnTo>
                    <a:lnTo>
                      <a:pt x="716" y="1660"/>
                    </a:lnTo>
                    <a:lnTo>
                      <a:pt x="715" y="1661"/>
                    </a:lnTo>
                    <a:lnTo>
                      <a:pt x="0" y="1246"/>
                    </a:lnTo>
                    <a:lnTo>
                      <a:pt x="716" y="0"/>
                    </a:lnTo>
                    <a:close/>
                  </a:path>
                </a:pathLst>
              </a:cu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Freeform 9"/>
              <p:cNvSpPr>
                <a:spLocks/>
              </p:cNvSpPr>
              <p:nvPr/>
            </p:nvSpPr>
            <p:spPr bwMode="auto">
              <a:xfrm>
                <a:off x="3536950" y="3434289"/>
                <a:ext cx="2022475" cy="1755915"/>
              </a:xfrm>
              <a:custGeom>
                <a:avLst/>
                <a:gdLst/>
                <a:ahLst/>
                <a:cxnLst>
                  <a:cxn ang="0">
                    <a:pos x="718" y="0"/>
                  </a:cxn>
                  <a:cxn ang="0">
                    <a:pos x="1433" y="415"/>
                  </a:cxn>
                  <a:cxn ang="0">
                    <a:pos x="1434" y="415"/>
                  </a:cxn>
                  <a:cxn ang="0">
                    <a:pos x="1434" y="1245"/>
                  </a:cxn>
                  <a:cxn ang="0">
                    <a:pos x="0" y="1245"/>
                  </a:cxn>
                  <a:cxn ang="0">
                    <a:pos x="3" y="1239"/>
                  </a:cxn>
                  <a:cxn ang="0">
                    <a:pos x="718" y="0"/>
                  </a:cxn>
                </a:cxnLst>
                <a:rect l="0" t="0" r="r" b="b"/>
                <a:pathLst>
                  <a:path w="1434" h="1245">
                    <a:moveTo>
                      <a:pt x="718" y="0"/>
                    </a:moveTo>
                    <a:lnTo>
                      <a:pt x="1433" y="415"/>
                    </a:lnTo>
                    <a:lnTo>
                      <a:pt x="1434" y="415"/>
                    </a:lnTo>
                    <a:lnTo>
                      <a:pt x="1434" y="1245"/>
                    </a:lnTo>
                    <a:lnTo>
                      <a:pt x="0" y="1245"/>
                    </a:lnTo>
                    <a:lnTo>
                      <a:pt x="3" y="1239"/>
                    </a:lnTo>
                    <a:lnTo>
                      <a:pt x="718" y="0"/>
                    </a:lnTo>
                    <a:close/>
                  </a:path>
                </a:pathLst>
              </a:cu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l="100000" b="100000"/>
                </a:path>
                <a:tileRect t="-100000" r="-100000"/>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8"/>
              <p:cNvSpPr>
                <a:spLocks/>
              </p:cNvSpPr>
              <p:nvPr/>
            </p:nvSpPr>
            <p:spPr bwMode="auto">
              <a:xfrm>
                <a:off x="4637743" y="1844266"/>
                <a:ext cx="1846184" cy="2138432"/>
              </a:xfrm>
              <a:custGeom>
                <a:avLst/>
                <a:gdLst/>
                <a:ahLst/>
                <a:cxnLst>
                  <a:cxn ang="0">
                    <a:pos x="716" y="0"/>
                  </a:cxn>
                  <a:cxn ang="0">
                    <a:pos x="1434" y="1246"/>
                  </a:cxn>
                  <a:cxn ang="0">
                    <a:pos x="1434" y="1247"/>
                  </a:cxn>
                  <a:cxn ang="0">
                    <a:pos x="716" y="1660"/>
                  </a:cxn>
                  <a:cxn ang="0">
                    <a:pos x="715" y="1661"/>
                  </a:cxn>
                  <a:cxn ang="0">
                    <a:pos x="0" y="1246"/>
                  </a:cxn>
                  <a:cxn ang="0">
                    <a:pos x="716" y="0"/>
                  </a:cxn>
                </a:cxnLst>
                <a:rect l="0" t="0" r="r" b="b"/>
                <a:pathLst>
                  <a:path w="1434" h="1661">
                    <a:moveTo>
                      <a:pt x="716" y="0"/>
                    </a:moveTo>
                    <a:lnTo>
                      <a:pt x="1434" y="1246"/>
                    </a:lnTo>
                    <a:lnTo>
                      <a:pt x="1434" y="1247"/>
                    </a:lnTo>
                    <a:lnTo>
                      <a:pt x="716" y="1660"/>
                    </a:lnTo>
                    <a:lnTo>
                      <a:pt x="715" y="1661"/>
                    </a:lnTo>
                    <a:lnTo>
                      <a:pt x="0" y="1246"/>
                    </a:lnTo>
                    <a:lnTo>
                      <a:pt x="716" y="0"/>
                    </a:lnTo>
                    <a:close/>
                  </a:path>
                </a:pathLst>
              </a:custGeom>
              <a:gradFill flip="none" rotWithShape="1">
                <a:gsLst>
                  <a:gs pos="0">
                    <a:schemeClr val="bg1">
                      <a:alpha val="60000"/>
                    </a:schemeClr>
                  </a:gs>
                  <a:gs pos="100000">
                    <a:schemeClr val="bg1">
                      <a:alpha val="0"/>
                    </a:schemeClr>
                  </a:gs>
                </a:gsLst>
                <a:lin ang="54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9" name="Group 38"/>
              <p:cNvGrpSpPr/>
              <p:nvPr/>
            </p:nvGrpSpPr>
            <p:grpSpPr>
              <a:xfrm>
                <a:off x="5027612" y="3409950"/>
                <a:ext cx="1075510" cy="1075510"/>
                <a:chOff x="2589212" y="2590800"/>
                <a:chExt cx="692331" cy="692331"/>
              </a:xfrm>
            </p:grpSpPr>
            <p:sp>
              <p:nvSpPr>
                <p:cNvPr id="45" name="Oval 44"/>
                <p:cNvSpPr/>
                <p:nvPr/>
              </p:nvSpPr>
              <p:spPr>
                <a:xfrm>
                  <a:off x="2589212" y="2590800"/>
                  <a:ext cx="692331" cy="692331"/>
                </a:xfrm>
                <a:prstGeom prst="ellipse">
                  <a:avLst/>
                </a:prstGeom>
                <a:solidFill>
                  <a:schemeClr val="tx2">
                    <a:lumMod val="50000"/>
                  </a:schemeClr>
                </a:solidFill>
                <a:ln>
                  <a:noFill/>
                </a:ln>
                <a:effectLst>
                  <a:innerShdw blurRad="38100" dist="88900" dir="15780000">
                    <a:prstClr val="black">
                      <a:alpha val="2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2678228" y="2675120"/>
                  <a:ext cx="514980" cy="525280"/>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0" name="TextBox 39"/>
              <p:cNvSpPr txBox="1"/>
              <p:nvPr/>
            </p:nvSpPr>
            <p:spPr>
              <a:xfrm>
                <a:off x="5290504" y="2667000"/>
                <a:ext cx="441147" cy="369332"/>
              </a:xfrm>
              <a:prstGeom prst="rect">
                <a:avLst/>
              </a:prstGeom>
              <a:noFill/>
            </p:spPr>
            <p:txBody>
              <a:bodyPr wrap="none" rtlCol="0">
                <a:spAutoFit/>
              </a:bodyPr>
              <a:lstStyle/>
              <a:p>
                <a:pPr algn="ctr"/>
                <a:r>
                  <a:rPr lang="en-US" dirty="0">
                    <a:solidFill>
                      <a:schemeClr val="bg1"/>
                    </a:solidFill>
                    <a:latin typeface="Arial" pitchFamily="34" charset="0"/>
                    <a:cs typeface="Arial" pitchFamily="34" charset="0"/>
                  </a:rPr>
                  <a:t>01</a:t>
                </a:r>
                <a:endParaRPr lang="en-US" sz="1800" dirty="0">
                  <a:solidFill>
                    <a:schemeClr val="bg1"/>
                  </a:solidFill>
                  <a:latin typeface="Arial" pitchFamily="34" charset="0"/>
                  <a:cs typeface="Arial" pitchFamily="34" charset="0"/>
                </a:endParaRPr>
              </a:p>
            </p:txBody>
          </p:sp>
          <p:sp>
            <p:nvSpPr>
              <p:cNvPr id="41" name="Freeform 8"/>
              <p:cNvSpPr>
                <a:spLocks/>
              </p:cNvSpPr>
              <p:nvPr/>
            </p:nvSpPr>
            <p:spPr bwMode="auto">
              <a:xfrm rot="7191771">
                <a:off x="5626292" y="3536474"/>
                <a:ext cx="1846184" cy="2138432"/>
              </a:xfrm>
              <a:custGeom>
                <a:avLst/>
                <a:gdLst/>
                <a:ahLst/>
                <a:cxnLst>
                  <a:cxn ang="0">
                    <a:pos x="716" y="0"/>
                  </a:cxn>
                  <a:cxn ang="0">
                    <a:pos x="1434" y="1246"/>
                  </a:cxn>
                  <a:cxn ang="0">
                    <a:pos x="1434" y="1247"/>
                  </a:cxn>
                  <a:cxn ang="0">
                    <a:pos x="716" y="1660"/>
                  </a:cxn>
                  <a:cxn ang="0">
                    <a:pos x="715" y="1661"/>
                  </a:cxn>
                  <a:cxn ang="0">
                    <a:pos x="0" y="1246"/>
                  </a:cxn>
                  <a:cxn ang="0">
                    <a:pos x="716" y="0"/>
                  </a:cxn>
                </a:cxnLst>
                <a:rect l="0" t="0" r="r" b="b"/>
                <a:pathLst>
                  <a:path w="1434" h="1661">
                    <a:moveTo>
                      <a:pt x="716" y="0"/>
                    </a:moveTo>
                    <a:lnTo>
                      <a:pt x="1434" y="1246"/>
                    </a:lnTo>
                    <a:lnTo>
                      <a:pt x="1434" y="1247"/>
                    </a:lnTo>
                    <a:lnTo>
                      <a:pt x="716" y="1660"/>
                    </a:lnTo>
                    <a:lnTo>
                      <a:pt x="715" y="1661"/>
                    </a:lnTo>
                    <a:lnTo>
                      <a:pt x="0" y="1246"/>
                    </a:lnTo>
                    <a:lnTo>
                      <a:pt x="716" y="0"/>
                    </a:lnTo>
                    <a:close/>
                  </a:path>
                </a:pathLst>
              </a:custGeom>
              <a:gradFill flip="none" rotWithShape="1">
                <a:gsLst>
                  <a:gs pos="0">
                    <a:schemeClr val="bg1">
                      <a:alpha val="57000"/>
                    </a:schemeClr>
                  </a:gs>
                  <a:gs pos="100000">
                    <a:schemeClr val="bg1">
                      <a:alpha val="0"/>
                    </a:schemeClr>
                  </a:gs>
                </a:gsLst>
                <a:lin ang="54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TextBox 41"/>
              <p:cNvSpPr txBox="1"/>
              <p:nvPr/>
            </p:nvSpPr>
            <p:spPr>
              <a:xfrm>
                <a:off x="6191049" y="4301836"/>
                <a:ext cx="441147" cy="369332"/>
              </a:xfrm>
              <a:prstGeom prst="rect">
                <a:avLst/>
              </a:prstGeom>
              <a:noFill/>
            </p:spPr>
            <p:txBody>
              <a:bodyPr wrap="none" rtlCol="0">
                <a:spAutoFit/>
              </a:bodyPr>
              <a:lstStyle/>
              <a:p>
                <a:pPr algn="ctr"/>
                <a:r>
                  <a:rPr lang="en-US" dirty="0">
                    <a:solidFill>
                      <a:schemeClr val="tx1">
                        <a:lumMod val="85000"/>
                        <a:lumOff val="15000"/>
                      </a:schemeClr>
                    </a:solidFill>
                    <a:latin typeface="Arial" pitchFamily="34" charset="0"/>
                    <a:cs typeface="Arial" pitchFamily="34" charset="0"/>
                  </a:rPr>
                  <a:t>02</a:t>
                </a:r>
                <a:endParaRPr lang="en-US" sz="1800" dirty="0">
                  <a:solidFill>
                    <a:schemeClr val="tx1">
                      <a:lumMod val="85000"/>
                      <a:lumOff val="15000"/>
                    </a:schemeClr>
                  </a:solidFill>
                  <a:latin typeface="Arial" pitchFamily="34" charset="0"/>
                  <a:cs typeface="Arial" pitchFamily="34" charset="0"/>
                </a:endParaRPr>
              </a:p>
            </p:txBody>
          </p:sp>
          <p:sp>
            <p:nvSpPr>
              <p:cNvPr id="43" name="Freeform 8"/>
              <p:cNvSpPr>
                <a:spLocks/>
              </p:cNvSpPr>
              <p:nvPr/>
            </p:nvSpPr>
            <p:spPr bwMode="auto">
              <a:xfrm rot="14411931">
                <a:off x="3641013" y="3537449"/>
                <a:ext cx="1846184" cy="2138432"/>
              </a:xfrm>
              <a:custGeom>
                <a:avLst/>
                <a:gdLst/>
                <a:ahLst/>
                <a:cxnLst>
                  <a:cxn ang="0">
                    <a:pos x="716" y="0"/>
                  </a:cxn>
                  <a:cxn ang="0">
                    <a:pos x="1434" y="1246"/>
                  </a:cxn>
                  <a:cxn ang="0">
                    <a:pos x="1434" y="1247"/>
                  </a:cxn>
                  <a:cxn ang="0">
                    <a:pos x="716" y="1660"/>
                  </a:cxn>
                  <a:cxn ang="0">
                    <a:pos x="715" y="1661"/>
                  </a:cxn>
                  <a:cxn ang="0">
                    <a:pos x="0" y="1246"/>
                  </a:cxn>
                  <a:cxn ang="0">
                    <a:pos x="716" y="0"/>
                  </a:cxn>
                </a:cxnLst>
                <a:rect l="0" t="0" r="r" b="b"/>
                <a:pathLst>
                  <a:path w="1434" h="1661">
                    <a:moveTo>
                      <a:pt x="716" y="0"/>
                    </a:moveTo>
                    <a:lnTo>
                      <a:pt x="1434" y="1246"/>
                    </a:lnTo>
                    <a:lnTo>
                      <a:pt x="1434" y="1247"/>
                    </a:lnTo>
                    <a:lnTo>
                      <a:pt x="716" y="1660"/>
                    </a:lnTo>
                    <a:lnTo>
                      <a:pt x="715" y="1661"/>
                    </a:lnTo>
                    <a:lnTo>
                      <a:pt x="0" y="1246"/>
                    </a:lnTo>
                    <a:lnTo>
                      <a:pt x="716" y="0"/>
                    </a:lnTo>
                    <a:close/>
                  </a:path>
                </a:pathLst>
              </a:custGeom>
              <a:gradFill flip="none" rotWithShape="1">
                <a:gsLst>
                  <a:gs pos="0">
                    <a:schemeClr val="bg1">
                      <a:alpha val="45000"/>
                    </a:schemeClr>
                  </a:gs>
                  <a:gs pos="100000">
                    <a:schemeClr val="bg1">
                      <a:alpha val="0"/>
                    </a:schemeClr>
                  </a:gs>
                </a:gsLst>
                <a:lin ang="54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TextBox 43"/>
              <p:cNvSpPr txBox="1"/>
              <p:nvPr/>
            </p:nvSpPr>
            <p:spPr>
              <a:xfrm>
                <a:off x="4417667" y="4301836"/>
                <a:ext cx="441147" cy="369332"/>
              </a:xfrm>
              <a:prstGeom prst="rect">
                <a:avLst/>
              </a:prstGeom>
              <a:noFill/>
            </p:spPr>
            <p:txBody>
              <a:bodyPr wrap="none" rtlCol="0">
                <a:spAutoFit/>
              </a:bodyPr>
              <a:lstStyle/>
              <a:p>
                <a:pPr algn="ctr"/>
                <a:r>
                  <a:rPr lang="en-US" dirty="0">
                    <a:solidFill>
                      <a:schemeClr val="bg1"/>
                    </a:solidFill>
                    <a:latin typeface="Arial" pitchFamily="34" charset="0"/>
                    <a:cs typeface="Arial" pitchFamily="34" charset="0"/>
                  </a:rPr>
                  <a:t>03</a:t>
                </a:r>
                <a:endParaRPr lang="en-US" sz="1800" dirty="0">
                  <a:solidFill>
                    <a:schemeClr val="bg1"/>
                  </a:solidFill>
                  <a:latin typeface="Arial" pitchFamily="34" charset="0"/>
                  <a:cs typeface="Arial" pitchFamily="34" charset="0"/>
                </a:endParaRPr>
              </a:p>
            </p:txBody>
          </p:sp>
        </p:grpSp>
      </p:grpSp>
      <p:cxnSp>
        <p:nvCxnSpPr>
          <p:cNvPr id="47" name="Straight Arrow Connector 46"/>
          <p:cNvCxnSpPr/>
          <p:nvPr/>
        </p:nvCxnSpPr>
        <p:spPr>
          <a:xfrm>
            <a:off x="6021118" y="2438400"/>
            <a:ext cx="1219200" cy="1588"/>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922265" y="4267200"/>
            <a:ext cx="304800" cy="1588"/>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rot="3900000" flipH="1">
            <a:off x="3624871" y="4161697"/>
            <a:ext cx="304800" cy="0"/>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9898767"/>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7636</TotalTime>
  <Words>1179</Words>
  <Application>Microsoft Office PowerPoint</Application>
  <PresentationFormat>Widescreen</PresentationFormat>
  <Paragraphs>233</Paragraphs>
  <Slides>20</Slides>
  <Notes>20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Arial Black</vt:lpstr>
      <vt:lpstr>Calibri</vt:lpstr>
      <vt:lpstr>Calibri Light</vt:lpstr>
      <vt:lpstr>Cooper Black</vt:lpstr>
      <vt:lpstr>Open Sans</vt:lpstr>
      <vt:lpstr>Segoe UI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sc</cp:lastModifiedBy>
  <cp:revision>601</cp:revision>
  <dcterms:created xsi:type="dcterms:W3CDTF">2016-07-10T03:33:26Z</dcterms:created>
  <dcterms:modified xsi:type="dcterms:W3CDTF">2021-06-11T05:32:06Z</dcterms:modified>
</cp:coreProperties>
</file>

<file path=docProps/thumbnail.jpeg>
</file>